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6"/>
  </p:notesMasterIdLst>
  <p:sldIdLst>
    <p:sldId id="258" r:id="rId2"/>
    <p:sldId id="290" r:id="rId3"/>
    <p:sldId id="293" r:id="rId4"/>
    <p:sldId id="280" r:id="rId5"/>
    <p:sldId id="287" r:id="rId6"/>
    <p:sldId id="283" r:id="rId7"/>
    <p:sldId id="259" r:id="rId8"/>
    <p:sldId id="260" r:id="rId9"/>
    <p:sldId id="262" r:id="rId10"/>
    <p:sldId id="263" r:id="rId11"/>
    <p:sldId id="294" r:id="rId12"/>
    <p:sldId id="295" r:id="rId13"/>
    <p:sldId id="296" r:id="rId14"/>
    <p:sldId id="297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1" r:id="rId31"/>
    <p:sldId id="282" r:id="rId32"/>
    <p:sldId id="288" r:id="rId33"/>
    <p:sldId id="289" r:id="rId34"/>
    <p:sldId id="298" r:id="rId35"/>
  </p:sldIdLst>
  <p:sldSz cx="6858000" cy="9906000" type="A4"/>
  <p:notesSz cx="6858000" cy="9144000"/>
  <p:defaultTextStyle>
    <a:defPPr>
      <a:defRPr lang="nb-NO"/>
    </a:defPPr>
    <a:lvl1pPr marL="0" algn="l" defTabSz="684042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21" algn="l" defTabSz="684042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042" algn="l" defTabSz="684042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064" algn="l" defTabSz="684042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085" algn="l" defTabSz="684042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107" algn="l" defTabSz="684042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128" algn="l" defTabSz="684042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149" algn="l" defTabSz="684042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171" algn="l" defTabSz="684042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3" autoAdjust="0"/>
    <p:restoredTop sz="94660"/>
  </p:normalViewPr>
  <p:slideViewPr>
    <p:cSldViewPr>
      <p:cViewPr varScale="1">
        <p:scale>
          <a:sx n="113" d="100"/>
          <a:sy n="113" d="100"/>
        </p:scale>
        <p:origin x="4392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5F038-FC42-490A-B04E-1876A3A509C4}" type="datetimeFigureOut">
              <a:rPr lang="nb-NO" smtClean="0"/>
              <a:t>15.09.2020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9E697-001F-4071-B63C-D654405A44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85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6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1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77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2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28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53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79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04" algn="l" defTabSz="9142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9E697-001F-4071-B63C-D654405A44E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585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9E697-001F-4071-B63C-D654405A44E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94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9E697-001F-4071-B63C-D654405A44E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609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9E697-001F-4071-B63C-D654405A44E6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75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6858000" cy="99060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bildeikonet midt på sida for å sette inn bilde her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549275" y="5240338"/>
            <a:ext cx="5837238" cy="2305050"/>
          </a:xfrm>
        </p:spPr>
        <p:txBody>
          <a:bodyPr>
            <a:normAutofit/>
          </a:bodyPr>
          <a:lstStyle>
            <a:lvl1pPr algn="ctr">
              <a:defRPr sz="5400">
                <a:latin typeface="Segoe Print" panose="02000600000000000000" pitchFamily="2" charset="0"/>
              </a:defRPr>
            </a:lvl1pPr>
          </a:lstStyle>
          <a:p>
            <a:pPr lvl="0"/>
            <a:r>
              <a:rPr lang="nb-NO" dirty="0"/>
              <a:t>KLIKK FOR Å SETTE INN TITTEL</a:t>
            </a:r>
          </a:p>
        </p:txBody>
      </p:sp>
    </p:spTree>
    <p:extLst>
      <p:ext uri="{BB962C8B-B14F-4D97-AF65-F5344CB8AC3E}">
        <p14:creationId xmlns:p14="http://schemas.microsoft.com/office/powerpoint/2010/main" val="24215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8"/>
          <p:cNvSpPr>
            <a:spLocks noGrp="1"/>
          </p:cNvSpPr>
          <p:nvPr>
            <p:ph type="pic" sz="quarter" idx="24" hasCustomPrompt="1"/>
          </p:nvPr>
        </p:nvSpPr>
        <p:spPr>
          <a:xfrm>
            <a:off x="2449480" y="261456"/>
            <a:ext cx="2019600" cy="5830739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4630911" y="269009"/>
            <a:ext cx="2014250" cy="5823186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400" y="273000"/>
            <a:ext cx="2019600" cy="5819194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771105" y="1281000"/>
            <a:ext cx="1465537" cy="122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2636999" y="5195068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8" name="Plassholder for bilde 8"/>
          <p:cNvSpPr>
            <a:spLocks noGrp="1"/>
          </p:cNvSpPr>
          <p:nvPr>
            <p:ph type="pic" sz="quarter" idx="26" hasCustomPrompt="1"/>
          </p:nvPr>
        </p:nvSpPr>
        <p:spPr>
          <a:xfrm>
            <a:off x="2449481" y="6252494"/>
            <a:ext cx="419568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9" name="Plassholder for bilde 8"/>
          <p:cNvSpPr>
            <a:spLocks noGrp="1"/>
          </p:cNvSpPr>
          <p:nvPr>
            <p:ph type="pic" sz="quarter" idx="27" hasCustomPrompt="1"/>
          </p:nvPr>
        </p:nvSpPr>
        <p:spPr>
          <a:xfrm>
            <a:off x="273400" y="625249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5274000" y="4788385"/>
            <a:ext cx="1584000" cy="774794"/>
          </a:xfrm>
          <a:prstGeom prst="wedgeRoundRectCallout">
            <a:avLst>
              <a:gd name="adj1" fmla="val 11874"/>
              <a:gd name="adj2" fmla="val -138474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272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bilde 20"/>
          <p:cNvSpPr>
            <a:spLocks noGrp="1"/>
          </p:cNvSpPr>
          <p:nvPr>
            <p:ph type="pic" sz="quarter" idx="30" hasCustomPrompt="1"/>
          </p:nvPr>
        </p:nvSpPr>
        <p:spPr>
          <a:xfrm>
            <a:off x="4630911" y="261457"/>
            <a:ext cx="2014250" cy="3689991"/>
          </a:xfrm>
          <a:custGeom>
            <a:avLst/>
            <a:gdLst>
              <a:gd name="connsiteX0" fmla="*/ 0 w 2014250"/>
              <a:gd name="connsiteY0" fmla="*/ 0 h 3689991"/>
              <a:gd name="connsiteX1" fmla="*/ 2014250 w 2014250"/>
              <a:gd name="connsiteY1" fmla="*/ 0 h 3689991"/>
              <a:gd name="connsiteX2" fmla="*/ 2014250 w 2014250"/>
              <a:gd name="connsiteY2" fmla="*/ 2495912 h 3689991"/>
              <a:gd name="connsiteX3" fmla="*/ 0 w 2014250"/>
              <a:gd name="connsiteY3" fmla="*/ 3689991 h 368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4250" h="3689991">
                <a:moveTo>
                  <a:pt x="0" y="0"/>
                </a:moveTo>
                <a:lnTo>
                  <a:pt x="2014250" y="0"/>
                </a:lnTo>
                <a:lnTo>
                  <a:pt x="2014250" y="2495912"/>
                </a:lnTo>
                <a:lnTo>
                  <a:pt x="0" y="368999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29" hasCustomPrompt="1"/>
          </p:nvPr>
        </p:nvSpPr>
        <p:spPr>
          <a:xfrm>
            <a:off x="2449480" y="261455"/>
            <a:ext cx="2019600" cy="4990732"/>
          </a:xfrm>
          <a:custGeom>
            <a:avLst/>
            <a:gdLst>
              <a:gd name="connsiteX0" fmla="*/ 0 w 2019600"/>
              <a:gd name="connsiteY0" fmla="*/ 0 h 4990732"/>
              <a:gd name="connsiteX1" fmla="*/ 2019600 w 2019600"/>
              <a:gd name="connsiteY1" fmla="*/ 0 h 4990732"/>
              <a:gd name="connsiteX2" fmla="*/ 2019600 w 2019600"/>
              <a:gd name="connsiteY2" fmla="*/ 3793481 h 4990732"/>
              <a:gd name="connsiteX3" fmla="*/ 0 w 2019600"/>
              <a:gd name="connsiteY3" fmla="*/ 4990732 h 499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9600" h="4990732">
                <a:moveTo>
                  <a:pt x="0" y="0"/>
                </a:moveTo>
                <a:lnTo>
                  <a:pt x="2019600" y="0"/>
                </a:lnTo>
                <a:lnTo>
                  <a:pt x="2019600" y="3793481"/>
                </a:lnTo>
                <a:lnTo>
                  <a:pt x="0" y="4990732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4" name="Plassholder for bilde 13"/>
          <p:cNvSpPr>
            <a:spLocks noGrp="1"/>
          </p:cNvSpPr>
          <p:nvPr>
            <p:ph type="pic" sz="quarter" idx="27"/>
          </p:nvPr>
        </p:nvSpPr>
        <p:spPr>
          <a:xfrm>
            <a:off x="272126" y="261455"/>
            <a:ext cx="2019600" cy="6273948"/>
          </a:xfrm>
          <a:custGeom>
            <a:avLst/>
            <a:gdLst>
              <a:gd name="connsiteX0" fmla="*/ 0 w 2019600"/>
              <a:gd name="connsiteY0" fmla="*/ 0 h 6273948"/>
              <a:gd name="connsiteX1" fmla="*/ 2019600 w 2019600"/>
              <a:gd name="connsiteY1" fmla="*/ 0 h 6273948"/>
              <a:gd name="connsiteX2" fmla="*/ 2019600 w 2019600"/>
              <a:gd name="connsiteY2" fmla="*/ 5076697 h 6273948"/>
              <a:gd name="connsiteX3" fmla="*/ 0 w 2019600"/>
              <a:gd name="connsiteY3" fmla="*/ 6273948 h 627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9600" h="6273948">
                <a:moveTo>
                  <a:pt x="0" y="0"/>
                </a:moveTo>
                <a:lnTo>
                  <a:pt x="2019600" y="0"/>
                </a:lnTo>
                <a:lnTo>
                  <a:pt x="2019600" y="5076697"/>
                </a:lnTo>
                <a:lnTo>
                  <a:pt x="0" y="6273948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endParaRPr lang="nb-NO"/>
          </a:p>
        </p:txBody>
      </p:sp>
      <p:sp>
        <p:nvSpPr>
          <p:cNvPr id="18" name="Plassholder for bilde 8"/>
          <p:cNvSpPr>
            <a:spLocks noGrp="1"/>
          </p:cNvSpPr>
          <p:nvPr>
            <p:ph type="pic" sz="quarter" idx="26" hasCustomPrompt="1"/>
          </p:nvPr>
        </p:nvSpPr>
        <p:spPr>
          <a:xfrm>
            <a:off x="272126" y="2937001"/>
            <a:ext cx="6373035" cy="600092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11047 h 21047"/>
              <a:gd name="connsiteX1" fmla="*/ 10000 w 10000"/>
              <a:gd name="connsiteY1" fmla="*/ 0 h 21047"/>
              <a:gd name="connsiteX2" fmla="*/ 10000 w 10000"/>
              <a:gd name="connsiteY2" fmla="*/ 21047 h 21047"/>
              <a:gd name="connsiteX3" fmla="*/ 0 w 10000"/>
              <a:gd name="connsiteY3" fmla="*/ 21047 h 21047"/>
              <a:gd name="connsiteX4" fmla="*/ 0 w 10000"/>
              <a:gd name="connsiteY4" fmla="*/ 11047 h 21047"/>
              <a:gd name="connsiteX0" fmla="*/ 23 w 10000"/>
              <a:gd name="connsiteY0" fmla="*/ 13083 h 21047"/>
              <a:gd name="connsiteX1" fmla="*/ 10000 w 10000"/>
              <a:gd name="connsiteY1" fmla="*/ 0 h 21047"/>
              <a:gd name="connsiteX2" fmla="*/ 10000 w 10000"/>
              <a:gd name="connsiteY2" fmla="*/ 21047 h 21047"/>
              <a:gd name="connsiteX3" fmla="*/ 0 w 10000"/>
              <a:gd name="connsiteY3" fmla="*/ 21047 h 21047"/>
              <a:gd name="connsiteX4" fmla="*/ 23 w 10000"/>
              <a:gd name="connsiteY4" fmla="*/ 13083 h 21047"/>
              <a:gd name="connsiteX0" fmla="*/ 2 w 10002"/>
              <a:gd name="connsiteY0" fmla="*/ 13134 h 21047"/>
              <a:gd name="connsiteX1" fmla="*/ 10002 w 10002"/>
              <a:gd name="connsiteY1" fmla="*/ 0 h 21047"/>
              <a:gd name="connsiteX2" fmla="*/ 10002 w 10002"/>
              <a:gd name="connsiteY2" fmla="*/ 21047 h 21047"/>
              <a:gd name="connsiteX3" fmla="*/ 2 w 10002"/>
              <a:gd name="connsiteY3" fmla="*/ 21047 h 21047"/>
              <a:gd name="connsiteX4" fmla="*/ 2 w 10002"/>
              <a:gd name="connsiteY4" fmla="*/ 13134 h 2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2" h="21047">
                <a:moveTo>
                  <a:pt x="2" y="13134"/>
                </a:moveTo>
                <a:lnTo>
                  <a:pt x="10002" y="0"/>
                </a:lnTo>
                <a:lnTo>
                  <a:pt x="10002" y="21047"/>
                </a:lnTo>
                <a:lnTo>
                  <a:pt x="2" y="21047"/>
                </a:lnTo>
                <a:cubicBezTo>
                  <a:pt x="10" y="18392"/>
                  <a:pt x="-6" y="15789"/>
                  <a:pt x="2" y="13134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anchor="b"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771105" y="1281000"/>
            <a:ext cx="1465537" cy="122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802512" y="6475756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5274000" y="4788385"/>
            <a:ext cx="1584000" cy="774794"/>
          </a:xfrm>
          <a:prstGeom prst="wedgeRoundRectCallout">
            <a:avLst>
              <a:gd name="adj1" fmla="val 11874"/>
              <a:gd name="adj2" fmla="val -138474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7093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/>
          <p:cNvSpPr>
            <a:spLocks noGrp="1"/>
          </p:cNvSpPr>
          <p:nvPr>
            <p:ph type="pic" sz="quarter" idx="31" hasCustomPrompt="1"/>
          </p:nvPr>
        </p:nvSpPr>
        <p:spPr>
          <a:xfrm>
            <a:off x="3580938" y="4526439"/>
            <a:ext cx="3064222" cy="4596683"/>
          </a:xfrm>
          <a:custGeom>
            <a:avLst/>
            <a:gdLst>
              <a:gd name="connsiteX0" fmla="*/ 1689881 w 3064222"/>
              <a:gd name="connsiteY0" fmla="*/ 0 h 4596683"/>
              <a:gd name="connsiteX1" fmla="*/ 3064222 w 3064222"/>
              <a:gd name="connsiteY1" fmla="*/ 0 h 4596683"/>
              <a:gd name="connsiteX2" fmla="*/ 3064222 w 3064222"/>
              <a:gd name="connsiteY2" fmla="*/ 4596683 h 4596683"/>
              <a:gd name="connsiteX3" fmla="*/ 0 w 3064222"/>
              <a:gd name="connsiteY3" fmla="*/ 4596683 h 4596683"/>
              <a:gd name="connsiteX4" fmla="*/ 0 w 3064222"/>
              <a:gd name="connsiteY4" fmla="*/ 1659526 h 4596683"/>
              <a:gd name="connsiteX5" fmla="*/ 1689881 w 3064222"/>
              <a:gd name="connsiteY5" fmla="*/ 1659526 h 459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4222" h="4596683">
                <a:moveTo>
                  <a:pt x="1689881" y="0"/>
                </a:moveTo>
                <a:lnTo>
                  <a:pt x="3064222" y="0"/>
                </a:lnTo>
                <a:lnTo>
                  <a:pt x="3064222" y="4596683"/>
                </a:lnTo>
                <a:lnTo>
                  <a:pt x="0" y="4596683"/>
                </a:lnTo>
                <a:lnTo>
                  <a:pt x="0" y="1659526"/>
                </a:lnTo>
                <a:lnTo>
                  <a:pt x="1689881" y="165952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8" name="Plassholder for bilde 17"/>
          <p:cNvSpPr>
            <a:spLocks noGrp="1"/>
          </p:cNvSpPr>
          <p:nvPr>
            <p:ph type="pic" sz="quarter" idx="30" hasCustomPrompt="1"/>
          </p:nvPr>
        </p:nvSpPr>
        <p:spPr>
          <a:xfrm>
            <a:off x="280885" y="4526439"/>
            <a:ext cx="3064219" cy="4596683"/>
          </a:xfrm>
          <a:custGeom>
            <a:avLst/>
            <a:gdLst>
              <a:gd name="connsiteX0" fmla="*/ 0 w 3064219"/>
              <a:gd name="connsiteY0" fmla="*/ 0 h 4596683"/>
              <a:gd name="connsiteX1" fmla="*/ 1306297 w 3064219"/>
              <a:gd name="connsiteY1" fmla="*/ 0 h 4596683"/>
              <a:gd name="connsiteX2" fmla="*/ 1306297 w 3064219"/>
              <a:gd name="connsiteY2" fmla="*/ 1659526 h 4596683"/>
              <a:gd name="connsiteX3" fmla="*/ 3064219 w 3064219"/>
              <a:gd name="connsiteY3" fmla="*/ 1659526 h 4596683"/>
              <a:gd name="connsiteX4" fmla="*/ 3064219 w 3064219"/>
              <a:gd name="connsiteY4" fmla="*/ 4596683 h 4596683"/>
              <a:gd name="connsiteX5" fmla="*/ 0 w 3064219"/>
              <a:gd name="connsiteY5" fmla="*/ 4596683 h 459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4219" h="4596683">
                <a:moveTo>
                  <a:pt x="0" y="0"/>
                </a:moveTo>
                <a:lnTo>
                  <a:pt x="1306297" y="0"/>
                </a:lnTo>
                <a:lnTo>
                  <a:pt x="1306297" y="1659526"/>
                </a:lnTo>
                <a:lnTo>
                  <a:pt x="3064219" y="1659526"/>
                </a:lnTo>
                <a:lnTo>
                  <a:pt x="3064219" y="4596683"/>
                </a:lnTo>
                <a:lnTo>
                  <a:pt x="0" y="4596683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6" name="Plassholder for bilde 15"/>
          <p:cNvSpPr>
            <a:spLocks noGrp="1"/>
          </p:cNvSpPr>
          <p:nvPr>
            <p:ph type="pic" sz="quarter" idx="29" hasCustomPrompt="1"/>
          </p:nvPr>
        </p:nvSpPr>
        <p:spPr>
          <a:xfrm>
            <a:off x="3580938" y="273000"/>
            <a:ext cx="3064222" cy="4017600"/>
          </a:xfrm>
          <a:custGeom>
            <a:avLst/>
            <a:gdLst>
              <a:gd name="connsiteX0" fmla="*/ 0 w 3064222"/>
              <a:gd name="connsiteY0" fmla="*/ 0 h 4017600"/>
              <a:gd name="connsiteX1" fmla="*/ 3064222 w 3064222"/>
              <a:gd name="connsiteY1" fmla="*/ 0 h 4017600"/>
              <a:gd name="connsiteX2" fmla="*/ 3064222 w 3064222"/>
              <a:gd name="connsiteY2" fmla="*/ 4017600 h 4017600"/>
              <a:gd name="connsiteX3" fmla="*/ 1689881 w 3064222"/>
              <a:gd name="connsiteY3" fmla="*/ 4017600 h 4017600"/>
              <a:gd name="connsiteX4" fmla="*/ 1689881 w 3064222"/>
              <a:gd name="connsiteY4" fmla="*/ 2410237 h 4017600"/>
              <a:gd name="connsiteX5" fmla="*/ 0 w 3064222"/>
              <a:gd name="connsiteY5" fmla="*/ 2410237 h 40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4222" h="4017600">
                <a:moveTo>
                  <a:pt x="0" y="0"/>
                </a:moveTo>
                <a:lnTo>
                  <a:pt x="3064222" y="0"/>
                </a:lnTo>
                <a:lnTo>
                  <a:pt x="3064222" y="4017600"/>
                </a:lnTo>
                <a:lnTo>
                  <a:pt x="1689881" y="4017600"/>
                </a:lnTo>
                <a:lnTo>
                  <a:pt x="1689881" y="2410237"/>
                </a:lnTo>
                <a:lnTo>
                  <a:pt x="0" y="2410237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3" name="Plassholder for bilde 12"/>
          <p:cNvSpPr>
            <a:spLocks noGrp="1"/>
          </p:cNvSpPr>
          <p:nvPr>
            <p:ph type="pic" sz="quarter" idx="28" hasCustomPrompt="1"/>
          </p:nvPr>
        </p:nvSpPr>
        <p:spPr>
          <a:xfrm>
            <a:off x="280885" y="273000"/>
            <a:ext cx="3064219" cy="4017600"/>
          </a:xfrm>
          <a:custGeom>
            <a:avLst/>
            <a:gdLst>
              <a:gd name="connsiteX0" fmla="*/ 0 w 3064219"/>
              <a:gd name="connsiteY0" fmla="*/ 0 h 4017600"/>
              <a:gd name="connsiteX1" fmla="*/ 3064219 w 3064219"/>
              <a:gd name="connsiteY1" fmla="*/ 0 h 4017600"/>
              <a:gd name="connsiteX2" fmla="*/ 3064219 w 3064219"/>
              <a:gd name="connsiteY2" fmla="*/ 2410237 h 4017600"/>
              <a:gd name="connsiteX3" fmla="*/ 1306297 w 3064219"/>
              <a:gd name="connsiteY3" fmla="*/ 2410237 h 4017600"/>
              <a:gd name="connsiteX4" fmla="*/ 1306297 w 3064219"/>
              <a:gd name="connsiteY4" fmla="*/ 4017600 h 4017600"/>
              <a:gd name="connsiteX5" fmla="*/ 0 w 3064219"/>
              <a:gd name="connsiteY5" fmla="*/ 4017600 h 40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4219" h="4017600">
                <a:moveTo>
                  <a:pt x="0" y="0"/>
                </a:moveTo>
                <a:lnTo>
                  <a:pt x="3064219" y="0"/>
                </a:lnTo>
                <a:lnTo>
                  <a:pt x="3064219" y="2410237"/>
                </a:lnTo>
                <a:lnTo>
                  <a:pt x="1306297" y="2410237"/>
                </a:lnTo>
                <a:lnTo>
                  <a:pt x="1306297" y="4017600"/>
                </a:lnTo>
                <a:lnTo>
                  <a:pt x="0" y="401760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3884430" y="7905000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1963790" y="3009000"/>
            <a:ext cx="2998463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1315503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ssholder for bilde 32"/>
          <p:cNvSpPr>
            <a:spLocks noGrp="1"/>
          </p:cNvSpPr>
          <p:nvPr>
            <p:ph type="pic" sz="quarter" idx="29" hasCustomPrompt="1"/>
          </p:nvPr>
        </p:nvSpPr>
        <p:spPr>
          <a:xfrm>
            <a:off x="246860" y="4770060"/>
            <a:ext cx="6364278" cy="4353060"/>
          </a:xfrm>
          <a:custGeom>
            <a:avLst/>
            <a:gdLst>
              <a:gd name="connsiteX0" fmla="*/ 0 w 6364278"/>
              <a:gd name="connsiteY0" fmla="*/ 0 h 4353060"/>
              <a:gd name="connsiteX1" fmla="*/ 1363953 w 6364278"/>
              <a:gd name="connsiteY1" fmla="*/ 0 h 4353060"/>
              <a:gd name="connsiteX2" fmla="*/ 1369723 w 6364278"/>
              <a:gd name="connsiteY2" fmla="*/ 114270 h 4353060"/>
              <a:gd name="connsiteX3" fmla="*/ 3182138 w 6364278"/>
              <a:gd name="connsiteY3" fmla="*/ 1749820 h 4353060"/>
              <a:gd name="connsiteX4" fmla="*/ 4994553 w 6364278"/>
              <a:gd name="connsiteY4" fmla="*/ 114270 h 4353060"/>
              <a:gd name="connsiteX5" fmla="*/ 5000323 w 6364278"/>
              <a:gd name="connsiteY5" fmla="*/ 0 h 4353060"/>
              <a:gd name="connsiteX6" fmla="*/ 6364278 w 6364278"/>
              <a:gd name="connsiteY6" fmla="*/ 0 h 4353060"/>
              <a:gd name="connsiteX7" fmla="*/ 6364278 w 6364278"/>
              <a:gd name="connsiteY7" fmla="*/ 4353060 h 4353060"/>
              <a:gd name="connsiteX8" fmla="*/ 0 w 6364278"/>
              <a:gd name="connsiteY8" fmla="*/ 4353060 h 435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278" h="4353060">
                <a:moveTo>
                  <a:pt x="0" y="0"/>
                </a:moveTo>
                <a:lnTo>
                  <a:pt x="1363953" y="0"/>
                </a:lnTo>
                <a:lnTo>
                  <a:pt x="1369723" y="114270"/>
                </a:lnTo>
                <a:cubicBezTo>
                  <a:pt x="1463018" y="1032934"/>
                  <a:pt x="2238859" y="1749820"/>
                  <a:pt x="3182138" y="1749820"/>
                </a:cubicBezTo>
                <a:cubicBezTo>
                  <a:pt x="4125417" y="1749820"/>
                  <a:pt x="4901258" y="1032934"/>
                  <a:pt x="4994553" y="114270"/>
                </a:cubicBezTo>
                <a:lnTo>
                  <a:pt x="5000323" y="0"/>
                </a:lnTo>
                <a:lnTo>
                  <a:pt x="6364278" y="0"/>
                </a:lnTo>
                <a:lnTo>
                  <a:pt x="6364278" y="4353060"/>
                </a:lnTo>
                <a:lnTo>
                  <a:pt x="0" y="435306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1" name="Plassholder for bilde 30"/>
          <p:cNvSpPr>
            <a:spLocks noGrp="1"/>
          </p:cNvSpPr>
          <p:nvPr>
            <p:ph type="pic" sz="quarter" idx="28" hasCustomPrompt="1"/>
          </p:nvPr>
        </p:nvSpPr>
        <p:spPr>
          <a:xfrm>
            <a:off x="246860" y="273000"/>
            <a:ext cx="6364278" cy="4353060"/>
          </a:xfrm>
          <a:custGeom>
            <a:avLst/>
            <a:gdLst>
              <a:gd name="connsiteX0" fmla="*/ 0 w 6364278"/>
              <a:gd name="connsiteY0" fmla="*/ 0 h 4353060"/>
              <a:gd name="connsiteX1" fmla="*/ 6364278 w 6364278"/>
              <a:gd name="connsiteY1" fmla="*/ 0 h 4353060"/>
              <a:gd name="connsiteX2" fmla="*/ 6364278 w 6364278"/>
              <a:gd name="connsiteY2" fmla="*/ 4353060 h 4353060"/>
              <a:gd name="connsiteX3" fmla="*/ 5000324 w 6364278"/>
              <a:gd name="connsiteY3" fmla="*/ 4353060 h 4353060"/>
              <a:gd name="connsiteX4" fmla="*/ 4994553 w 6364278"/>
              <a:gd name="connsiteY4" fmla="*/ 4238788 h 4353060"/>
              <a:gd name="connsiteX5" fmla="*/ 3182138 w 6364278"/>
              <a:gd name="connsiteY5" fmla="*/ 2603238 h 4353060"/>
              <a:gd name="connsiteX6" fmla="*/ 1369723 w 6364278"/>
              <a:gd name="connsiteY6" fmla="*/ 4238788 h 4353060"/>
              <a:gd name="connsiteX7" fmla="*/ 1363953 w 6364278"/>
              <a:gd name="connsiteY7" fmla="*/ 4353060 h 4353060"/>
              <a:gd name="connsiteX8" fmla="*/ 0 w 6364278"/>
              <a:gd name="connsiteY8" fmla="*/ 4353060 h 435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278" h="4353060">
                <a:moveTo>
                  <a:pt x="0" y="0"/>
                </a:moveTo>
                <a:lnTo>
                  <a:pt x="6364278" y="0"/>
                </a:lnTo>
                <a:lnTo>
                  <a:pt x="6364278" y="4353060"/>
                </a:lnTo>
                <a:lnTo>
                  <a:pt x="5000324" y="4353060"/>
                </a:lnTo>
                <a:lnTo>
                  <a:pt x="4994553" y="4238788"/>
                </a:lnTo>
                <a:cubicBezTo>
                  <a:pt x="4901258" y="3320124"/>
                  <a:pt x="4125417" y="2603238"/>
                  <a:pt x="3182138" y="2603238"/>
                </a:cubicBezTo>
                <a:cubicBezTo>
                  <a:pt x="2238859" y="2603238"/>
                  <a:pt x="1463018" y="3320124"/>
                  <a:pt x="1369723" y="4238788"/>
                </a:cubicBezTo>
                <a:lnTo>
                  <a:pt x="1363953" y="4353060"/>
                </a:lnTo>
                <a:lnTo>
                  <a:pt x="0" y="435306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3888997" y="6699095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941000" y="34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4941000" y="1972182"/>
            <a:ext cx="1584000" cy="774794"/>
          </a:xfrm>
          <a:prstGeom prst="wedgeRoundRectCallout">
            <a:avLst>
              <a:gd name="adj1" fmla="val -66928"/>
              <a:gd name="adj2" fmla="val -91641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2" hasCustomPrompt="1"/>
          </p:nvPr>
        </p:nvSpPr>
        <p:spPr>
          <a:xfrm>
            <a:off x="468538" y="8171181"/>
            <a:ext cx="2223799" cy="685070"/>
          </a:xfrm>
          <a:prstGeom prst="wedgeRectCallout">
            <a:avLst>
              <a:gd name="adj1" fmla="val -1253"/>
              <a:gd name="adj2" fmla="val -152385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l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Figurene kan redigeres.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Rediger punkt</a:t>
            </a:r>
          </a:p>
        </p:txBody>
      </p:sp>
      <p:sp>
        <p:nvSpPr>
          <p:cNvPr id="14" name="Plassholder for bilde 8"/>
          <p:cNvSpPr>
            <a:spLocks noGrp="1"/>
          </p:cNvSpPr>
          <p:nvPr>
            <p:ph type="pic" sz="quarter" idx="23" hasCustomPrompt="1"/>
          </p:nvPr>
        </p:nvSpPr>
        <p:spPr>
          <a:xfrm>
            <a:off x="-4274999" y="10517452"/>
            <a:ext cx="14579761" cy="1440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1761079" y="3028577"/>
            <a:ext cx="3335841" cy="3335841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3570319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ssholder for bilde 24"/>
          <p:cNvSpPr>
            <a:spLocks noGrp="1"/>
          </p:cNvSpPr>
          <p:nvPr>
            <p:ph type="pic" sz="quarter" idx="31" hasCustomPrompt="1"/>
          </p:nvPr>
        </p:nvSpPr>
        <p:spPr>
          <a:xfrm>
            <a:off x="254160" y="5961001"/>
            <a:ext cx="6364278" cy="3161743"/>
          </a:xfrm>
          <a:custGeom>
            <a:avLst/>
            <a:gdLst>
              <a:gd name="connsiteX0" fmla="*/ 0 w 6364278"/>
              <a:gd name="connsiteY0" fmla="*/ 0 h 3161743"/>
              <a:gd name="connsiteX1" fmla="*/ 1871282 w 6364278"/>
              <a:gd name="connsiteY1" fmla="*/ 0 h 3161743"/>
              <a:gd name="connsiteX2" fmla="*/ 1893916 w 6364278"/>
              <a:gd name="connsiteY2" fmla="*/ 24904 h 3161743"/>
              <a:gd name="connsiteX3" fmla="*/ 3182138 w 6364278"/>
              <a:gd name="connsiteY3" fmla="*/ 558503 h 3161743"/>
              <a:gd name="connsiteX4" fmla="*/ 4470360 w 6364278"/>
              <a:gd name="connsiteY4" fmla="*/ 24904 h 3161743"/>
              <a:gd name="connsiteX5" fmla="*/ 4492995 w 6364278"/>
              <a:gd name="connsiteY5" fmla="*/ 0 h 3161743"/>
              <a:gd name="connsiteX6" fmla="*/ 6364278 w 6364278"/>
              <a:gd name="connsiteY6" fmla="*/ 0 h 3161743"/>
              <a:gd name="connsiteX7" fmla="*/ 6364278 w 6364278"/>
              <a:gd name="connsiteY7" fmla="*/ 3161743 h 3161743"/>
              <a:gd name="connsiteX8" fmla="*/ 0 w 6364278"/>
              <a:gd name="connsiteY8" fmla="*/ 3161743 h 316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278" h="3161743">
                <a:moveTo>
                  <a:pt x="0" y="0"/>
                </a:moveTo>
                <a:lnTo>
                  <a:pt x="1871282" y="0"/>
                </a:lnTo>
                <a:lnTo>
                  <a:pt x="1893916" y="24904"/>
                </a:lnTo>
                <a:cubicBezTo>
                  <a:pt x="2223601" y="354589"/>
                  <a:pt x="2679056" y="558503"/>
                  <a:pt x="3182138" y="558503"/>
                </a:cubicBezTo>
                <a:cubicBezTo>
                  <a:pt x="3685220" y="558503"/>
                  <a:pt x="4140675" y="354589"/>
                  <a:pt x="4470360" y="24904"/>
                </a:cubicBezTo>
                <a:lnTo>
                  <a:pt x="4492995" y="0"/>
                </a:lnTo>
                <a:lnTo>
                  <a:pt x="6364278" y="0"/>
                </a:lnTo>
                <a:lnTo>
                  <a:pt x="6364278" y="3161743"/>
                </a:lnTo>
                <a:lnTo>
                  <a:pt x="0" y="3161743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1" name="Plassholder for bilde 20"/>
          <p:cNvSpPr>
            <a:spLocks noGrp="1"/>
          </p:cNvSpPr>
          <p:nvPr>
            <p:ph type="pic" sz="quarter" idx="30" hasCustomPrompt="1"/>
          </p:nvPr>
        </p:nvSpPr>
        <p:spPr>
          <a:xfrm>
            <a:off x="4864182" y="3578496"/>
            <a:ext cx="1746959" cy="2238883"/>
          </a:xfrm>
          <a:custGeom>
            <a:avLst/>
            <a:gdLst>
              <a:gd name="connsiteX0" fmla="*/ 0 w 1746959"/>
              <a:gd name="connsiteY0" fmla="*/ 0 h 2238883"/>
              <a:gd name="connsiteX1" fmla="*/ 1746959 w 1746959"/>
              <a:gd name="connsiteY1" fmla="*/ 0 h 2238883"/>
              <a:gd name="connsiteX2" fmla="*/ 1746959 w 1746959"/>
              <a:gd name="connsiteY2" fmla="*/ 2238883 h 2238883"/>
              <a:gd name="connsiteX3" fmla="*/ 184 w 1746959"/>
              <a:gd name="connsiteY3" fmla="*/ 2238883 h 2238883"/>
              <a:gd name="connsiteX4" fmla="*/ 75502 w 1746959"/>
              <a:gd name="connsiteY4" fmla="*/ 2138162 h 2238883"/>
              <a:gd name="connsiteX5" fmla="*/ 386640 w 1746959"/>
              <a:gd name="connsiteY5" fmla="*/ 1119565 h 2238883"/>
              <a:gd name="connsiteX6" fmla="*/ 75502 w 1746959"/>
              <a:gd name="connsiteY6" fmla="*/ 100968 h 22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959" h="2238883">
                <a:moveTo>
                  <a:pt x="0" y="0"/>
                </a:moveTo>
                <a:lnTo>
                  <a:pt x="1746959" y="0"/>
                </a:lnTo>
                <a:lnTo>
                  <a:pt x="1746959" y="2238883"/>
                </a:lnTo>
                <a:lnTo>
                  <a:pt x="184" y="2238883"/>
                </a:lnTo>
                <a:lnTo>
                  <a:pt x="75502" y="2138162"/>
                </a:lnTo>
                <a:cubicBezTo>
                  <a:pt x="271938" y="1847398"/>
                  <a:pt x="386640" y="1496877"/>
                  <a:pt x="386640" y="1119565"/>
                </a:cubicBezTo>
                <a:cubicBezTo>
                  <a:pt x="386640" y="742254"/>
                  <a:pt x="271938" y="391732"/>
                  <a:pt x="75502" y="100968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8" name="Plassholder for bilde 17"/>
          <p:cNvSpPr>
            <a:spLocks noGrp="1"/>
          </p:cNvSpPr>
          <p:nvPr>
            <p:ph type="pic" sz="quarter" idx="29" hasCustomPrompt="1"/>
          </p:nvPr>
        </p:nvSpPr>
        <p:spPr>
          <a:xfrm>
            <a:off x="246860" y="3578496"/>
            <a:ext cx="1746958" cy="2238883"/>
          </a:xfrm>
          <a:custGeom>
            <a:avLst/>
            <a:gdLst>
              <a:gd name="connsiteX0" fmla="*/ 0 w 1746958"/>
              <a:gd name="connsiteY0" fmla="*/ 0 h 2238883"/>
              <a:gd name="connsiteX1" fmla="*/ 1746958 w 1746958"/>
              <a:gd name="connsiteY1" fmla="*/ 0 h 2238883"/>
              <a:gd name="connsiteX2" fmla="*/ 1671455 w 1746958"/>
              <a:gd name="connsiteY2" fmla="*/ 100968 h 2238883"/>
              <a:gd name="connsiteX3" fmla="*/ 1360317 w 1746958"/>
              <a:gd name="connsiteY3" fmla="*/ 1119565 h 2238883"/>
              <a:gd name="connsiteX4" fmla="*/ 1671455 w 1746958"/>
              <a:gd name="connsiteY4" fmla="*/ 2138162 h 2238883"/>
              <a:gd name="connsiteX5" fmla="*/ 1746773 w 1746958"/>
              <a:gd name="connsiteY5" fmla="*/ 2238883 h 2238883"/>
              <a:gd name="connsiteX6" fmla="*/ 0 w 1746958"/>
              <a:gd name="connsiteY6" fmla="*/ 2238883 h 22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958" h="2238883">
                <a:moveTo>
                  <a:pt x="0" y="0"/>
                </a:moveTo>
                <a:lnTo>
                  <a:pt x="1746958" y="0"/>
                </a:lnTo>
                <a:lnTo>
                  <a:pt x="1671455" y="100968"/>
                </a:lnTo>
                <a:cubicBezTo>
                  <a:pt x="1475019" y="391732"/>
                  <a:pt x="1360317" y="742254"/>
                  <a:pt x="1360317" y="1119565"/>
                </a:cubicBezTo>
                <a:cubicBezTo>
                  <a:pt x="1360317" y="1496877"/>
                  <a:pt x="1475019" y="1847398"/>
                  <a:pt x="1671455" y="2138162"/>
                </a:cubicBezTo>
                <a:lnTo>
                  <a:pt x="1746773" y="2238883"/>
                </a:lnTo>
                <a:lnTo>
                  <a:pt x="0" y="2238883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28" hasCustomPrompt="1"/>
          </p:nvPr>
        </p:nvSpPr>
        <p:spPr>
          <a:xfrm>
            <a:off x="246860" y="273000"/>
            <a:ext cx="6364278" cy="3161494"/>
          </a:xfrm>
          <a:custGeom>
            <a:avLst/>
            <a:gdLst>
              <a:gd name="connsiteX0" fmla="*/ 0 w 6364278"/>
              <a:gd name="connsiteY0" fmla="*/ 0 h 3161494"/>
              <a:gd name="connsiteX1" fmla="*/ 6364278 w 6364278"/>
              <a:gd name="connsiteY1" fmla="*/ 0 h 3161494"/>
              <a:gd name="connsiteX2" fmla="*/ 6364278 w 6364278"/>
              <a:gd name="connsiteY2" fmla="*/ 3161494 h 3161494"/>
              <a:gd name="connsiteX3" fmla="*/ 4492770 w 6364278"/>
              <a:gd name="connsiteY3" fmla="*/ 3161494 h 3161494"/>
              <a:gd name="connsiteX4" fmla="*/ 4470360 w 6364278"/>
              <a:gd name="connsiteY4" fmla="*/ 3136837 h 3161494"/>
              <a:gd name="connsiteX5" fmla="*/ 3182138 w 6364278"/>
              <a:gd name="connsiteY5" fmla="*/ 2603238 h 3161494"/>
              <a:gd name="connsiteX6" fmla="*/ 1893916 w 6364278"/>
              <a:gd name="connsiteY6" fmla="*/ 3136837 h 3161494"/>
              <a:gd name="connsiteX7" fmla="*/ 1871506 w 6364278"/>
              <a:gd name="connsiteY7" fmla="*/ 3161494 h 3161494"/>
              <a:gd name="connsiteX8" fmla="*/ 0 w 6364278"/>
              <a:gd name="connsiteY8" fmla="*/ 3161494 h 316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278" h="3161494">
                <a:moveTo>
                  <a:pt x="0" y="0"/>
                </a:moveTo>
                <a:lnTo>
                  <a:pt x="6364278" y="0"/>
                </a:lnTo>
                <a:lnTo>
                  <a:pt x="6364278" y="3161494"/>
                </a:lnTo>
                <a:lnTo>
                  <a:pt x="4492770" y="3161494"/>
                </a:lnTo>
                <a:lnTo>
                  <a:pt x="4470360" y="3136837"/>
                </a:lnTo>
                <a:cubicBezTo>
                  <a:pt x="4140675" y="2807152"/>
                  <a:pt x="3685220" y="2603238"/>
                  <a:pt x="3182138" y="2603238"/>
                </a:cubicBezTo>
                <a:cubicBezTo>
                  <a:pt x="2679056" y="2603238"/>
                  <a:pt x="2223601" y="2807152"/>
                  <a:pt x="1893916" y="3136837"/>
                </a:cubicBezTo>
                <a:lnTo>
                  <a:pt x="1871506" y="3161494"/>
                </a:lnTo>
                <a:lnTo>
                  <a:pt x="0" y="316149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3884612" y="7939656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941000" y="34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4619752" y="1995650"/>
            <a:ext cx="1584000" cy="774794"/>
          </a:xfrm>
          <a:prstGeom prst="wedgeRoundRectCallout">
            <a:avLst>
              <a:gd name="adj1" fmla="val -66928"/>
              <a:gd name="adj2" fmla="val -91641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2" hasCustomPrompt="1"/>
          </p:nvPr>
        </p:nvSpPr>
        <p:spPr>
          <a:xfrm>
            <a:off x="471487" y="7893937"/>
            <a:ext cx="2223799" cy="685070"/>
          </a:xfrm>
          <a:prstGeom prst="wedgeRectCallout">
            <a:avLst>
              <a:gd name="adj1" fmla="val -1253"/>
              <a:gd name="adj2" fmla="val -152385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l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Figurene kan redigeres.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Rediger punkt</a:t>
            </a:r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1761079" y="3030139"/>
            <a:ext cx="3335841" cy="3335841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994646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ssholder for bilde 30"/>
          <p:cNvSpPr>
            <a:spLocks noGrp="1"/>
          </p:cNvSpPr>
          <p:nvPr>
            <p:ph type="pic" sz="quarter" idx="34" hasCustomPrompt="1"/>
          </p:nvPr>
        </p:nvSpPr>
        <p:spPr>
          <a:xfrm>
            <a:off x="246860" y="5961378"/>
            <a:ext cx="6364278" cy="3161743"/>
          </a:xfrm>
          <a:custGeom>
            <a:avLst/>
            <a:gdLst>
              <a:gd name="connsiteX0" fmla="*/ 0 w 6364278"/>
              <a:gd name="connsiteY0" fmla="*/ 0 h 3161743"/>
              <a:gd name="connsiteX1" fmla="*/ 1871282 w 6364278"/>
              <a:gd name="connsiteY1" fmla="*/ 0 h 3161743"/>
              <a:gd name="connsiteX2" fmla="*/ 1893916 w 6364278"/>
              <a:gd name="connsiteY2" fmla="*/ 24904 h 3161743"/>
              <a:gd name="connsiteX3" fmla="*/ 3182138 w 6364278"/>
              <a:gd name="connsiteY3" fmla="*/ 558503 h 3161743"/>
              <a:gd name="connsiteX4" fmla="*/ 4470360 w 6364278"/>
              <a:gd name="connsiteY4" fmla="*/ 24904 h 3161743"/>
              <a:gd name="connsiteX5" fmla="*/ 4492995 w 6364278"/>
              <a:gd name="connsiteY5" fmla="*/ 0 h 3161743"/>
              <a:gd name="connsiteX6" fmla="*/ 6364278 w 6364278"/>
              <a:gd name="connsiteY6" fmla="*/ 0 h 3161743"/>
              <a:gd name="connsiteX7" fmla="*/ 6364278 w 6364278"/>
              <a:gd name="connsiteY7" fmla="*/ 3161743 h 3161743"/>
              <a:gd name="connsiteX8" fmla="*/ 0 w 6364278"/>
              <a:gd name="connsiteY8" fmla="*/ 3161743 h 316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278" h="3161743">
                <a:moveTo>
                  <a:pt x="0" y="0"/>
                </a:moveTo>
                <a:lnTo>
                  <a:pt x="1871282" y="0"/>
                </a:lnTo>
                <a:lnTo>
                  <a:pt x="1893916" y="24904"/>
                </a:lnTo>
                <a:cubicBezTo>
                  <a:pt x="2223601" y="354589"/>
                  <a:pt x="2679056" y="558503"/>
                  <a:pt x="3182138" y="558503"/>
                </a:cubicBezTo>
                <a:cubicBezTo>
                  <a:pt x="3685220" y="558503"/>
                  <a:pt x="4140675" y="354589"/>
                  <a:pt x="4470360" y="24904"/>
                </a:cubicBezTo>
                <a:lnTo>
                  <a:pt x="4492995" y="0"/>
                </a:lnTo>
                <a:lnTo>
                  <a:pt x="6364278" y="0"/>
                </a:lnTo>
                <a:lnTo>
                  <a:pt x="6364278" y="3161743"/>
                </a:lnTo>
                <a:lnTo>
                  <a:pt x="0" y="3161743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9" name="Plassholder for bilde 28"/>
          <p:cNvSpPr>
            <a:spLocks noGrp="1"/>
          </p:cNvSpPr>
          <p:nvPr>
            <p:ph type="pic" sz="quarter" idx="33" hasCustomPrompt="1"/>
          </p:nvPr>
        </p:nvSpPr>
        <p:spPr>
          <a:xfrm>
            <a:off x="2341937" y="5961377"/>
            <a:ext cx="2174129" cy="404604"/>
          </a:xfrm>
          <a:custGeom>
            <a:avLst/>
            <a:gdLst>
              <a:gd name="connsiteX0" fmla="*/ 0 w 2174129"/>
              <a:gd name="connsiteY0" fmla="*/ 0 h 404604"/>
              <a:gd name="connsiteX1" fmla="*/ 2174129 w 2174129"/>
              <a:gd name="connsiteY1" fmla="*/ 0 h 404604"/>
              <a:gd name="connsiteX2" fmla="*/ 2148017 w 2174129"/>
              <a:gd name="connsiteY2" fmla="*/ 23732 h 404604"/>
              <a:gd name="connsiteX3" fmla="*/ 1087064 w 2174129"/>
              <a:gd name="connsiteY3" fmla="*/ 404604 h 404604"/>
              <a:gd name="connsiteX4" fmla="*/ 26111 w 2174129"/>
              <a:gd name="connsiteY4" fmla="*/ 23732 h 40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4129" h="404604">
                <a:moveTo>
                  <a:pt x="0" y="0"/>
                </a:moveTo>
                <a:lnTo>
                  <a:pt x="2174129" y="0"/>
                </a:lnTo>
                <a:lnTo>
                  <a:pt x="2148017" y="23732"/>
                </a:lnTo>
                <a:cubicBezTo>
                  <a:pt x="1859702" y="261671"/>
                  <a:pt x="1490075" y="404604"/>
                  <a:pt x="1087064" y="404604"/>
                </a:cubicBezTo>
                <a:cubicBezTo>
                  <a:pt x="684054" y="404604"/>
                  <a:pt x="314427" y="261671"/>
                  <a:pt x="26111" y="23732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ct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6" name="Plassholder for bilde 25"/>
          <p:cNvSpPr>
            <a:spLocks noGrp="1"/>
          </p:cNvSpPr>
          <p:nvPr>
            <p:ph type="pic" sz="quarter" idx="32" hasCustomPrompt="1"/>
          </p:nvPr>
        </p:nvSpPr>
        <p:spPr>
          <a:xfrm>
            <a:off x="1761078" y="3578495"/>
            <a:ext cx="3335842" cy="2238883"/>
          </a:xfrm>
          <a:custGeom>
            <a:avLst/>
            <a:gdLst>
              <a:gd name="connsiteX0" fmla="*/ 434144 w 3335842"/>
              <a:gd name="connsiteY0" fmla="*/ 0 h 2238883"/>
              <a:gd name="connsiteX1" fmla="*/ 2901699 w 3335842"/>
              <a:gd name="connsiteY1" fmla="*/ 0 h 2238883"/>
              <a:gd name="connsiteX2" fmla="*/ 2954970 w 3335842"/>
              <a:gd name="connsiteY2" fmla="*/ 58613 h 2238883"/>
              <a:gd name="connsiteX3" fmla="*/ 3335842 w 3335842"/>
              <a:gd name="connsiteY3" fmla="*/ 1119566 h 2238883"/>
              <a:gd name="connsiteX4" fmla="*/ 2954970 w 3335842"/>
              <a:gd name="connsiteY4" fmla="*/ 2180519 h 2238883"/>
              <a:gd name="connsiteX5" fmla="*/ 2901925 w 3335842"/>
              <a:gd name="connsiteY5" fmla="*/ 2238883 h 2238883"/>
              <a:gd name="connsiteX6" fmla="*/ 433917 w 3335842"/>
              <a:gd name="connsiteY6" fmla="*/ 2238883 h 2238883"/>
              <a:gd name="connsiteX7" fmla="*/ 380872 w 3335842"/>
              <a:gd name="connsiteY7" fmla="*/ 2180519 h 2238883"/>
              <a:gd name="connsiteX8" fmla="*/ 0 w 3335842"/>
              <a:gd name="connsiteY8" fmla="*/ 1119566 h 2238883"/>
              <a:gd name="connsiteX9" fmla="*/ 380872 w 3335842"/>
              <a:gd name="connsiteY9" fmla="*/ 58613 h 22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5842" h="2238883">
                <a:moveTo>
                  <a:pt x="434144" y="0"/>
                </a:moveTo>
                <a:lnTo>
                  <a:pt x="2901699" y="0"/>
                </a:lnTo>
                <a:lnTo>
                  <a:pt x="2954970" y="58613"/>
                </a:lnTo>
                <a:cubicBezTo>
                  <a:pt x="3192909" y="346929"/>
                  <a:pt x="3335842" y="716556"/>
                  <a:pt x="3335842" y="1119566"/>
                </a:cubicBezTo>
                <a:cubicBezTo>
                  <a:pt x="3335842" y="1522577"/>
                  <a:pt x="3192909" y="1892204"/>
                  <a:pt x="2954970" y="2180519"/>
                </a:cubicBezTo>
                <a:lnTo>
                  <a:pt x="2901925" y="2238883"/>
                </a:lnTo>
                <a:lnTo>
                  <a:pt x="433917" y="2238883"/>
                </a:lnTo>
                <a:lnTo>
                  <a:pt x="380872" y="2180519"/>
                </a:lnTo>
                <a:cubicBezTo>
                  <a:pt x="142934" y="1892204"/>
                  <a:pt x="0" y="1522577"/>
                  <a:pt x="0" y="1119566"/>
                </a:cubicBezTo>
                <a:cubicBezTo>
                  <a:pt x="0" y="716556"/>
                  <a:pt x="142934" y="346929"/>
                  <a:pt x="380872" y="58613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ct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4" name="Plassholder for bilde 23"/>
          <p:cNvSpPr>
            <a:spLocks noGrp="1"/>
          </p:cNvSpPr>
          <p:nvPr>
            <p:ph type="pic" sz="quarter" idx="31" hasCustomPrompt="1"/>
          </p:nvPr>
        </p:nvSpPr>
        <p:spPr>
          <a:xfrm>
            <a:off x="2342211" y="3030140"/>
            <a:ext cx="2173581" cy="404355"/>
          </a:xfrm>
          <a:custGeom>
            <a:avLst/>
            <a:gdLst>
              <a:gd name="connsiteX0" fmla="*/ 1086790 w 2173581"/>
              <a:gd name="connsiteY0" fmla="*/ 0 h 404355"/>
              <a:gd name="connsiteX1" fmla="*/ 2147743 w 2173581"/>
              <a:gd name="connsiteY1" fmla="*/ 380872 h 404355"/>
              <a:gd name="connsiteX2" fmla="*/ 2173581 w 2173581"/>
              <a:gd name="connsiteY2" fmla="*/ 404355 h 404355"/>
              <a:gd name="connsiteX3" fmla="*/ 0 w 2173581"/>
              <a:gd name="connsiteY3" fmla="*/ 404355 h 404355"/>
              <a:gd name="connsiteX4" fmla="*/ 25837 w 2173581"/>
              <a:gd name="connsiteY4" fmla="*/ 380872 h 404355"/>
              <a:gd name="connsiteX5" fmla="*/ 1086790 w 2173581"/>
              <a:gd name="connsiteY5" fmla="*/ 0 h 40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3581" h="404355">
                <a:moveTo>
                  <a:pt x="1086790" y="0"/>
                </a:moveTo>
                <a:cubicBezTo>
                  <a:pt x="1489801" y="0"/>
                  <a:pt x="1859428" y="142933"/>
                  <a:pt x="2147743" y="380872"/>
                </a:cubicBezTo>
                <a:lnTo>
                  <a:pt x="2173581" y="404355"/>
                </a:lnTo>
                <a:lnTo>
                  <a:pt x="0" y="404355"/>
                </a:lnTo>
                <a:lnTo>
                  <a:pt x="25837" y="380872"/>
                </a:lnTo>
                <a:cubicBezTo>
                  <a:pt x="314153" y="142933"/>
                  <a:pt x="683780" y="0"/>
                  <a:pt x="1086790" y="0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ct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2" name="Plassholder for bilde 21"/>
          <p:cNvSpPr>
            <a:spLocks noGrp="1"/>
          </p:cNvSpPr>
          <p:nvPr>
            <p:ph type="pic" sz="quarter" idx="30" hasCustomPrompt="1"/>
          </p:nvPr>
        </p:nvSpPr>
        <p:spPr>
          <a:xfrm>
            <a:off x="4864181" y="3578495"/>
            <a:ext cx="1746959" cy="2238883"/>
          </a:xfrm>
          <a:custGeom>
            <a:avLst/>
            <a:gdLst>
              <a:gd name="connsiteX0" fmla="*/ 0 w 1746959"/>
              <a:gd name="connsiteY0" fmla="*/ 0 h 2238883"/>
              <a:gd name="connsiteX1" fmla="*/ 1746959 w 1746959"/>
              <a:gd name="connsiteY1" fmla="*/ 0 h 2238883"/>
              <a:gd name="connsiteX2" fmla="*/ 1746959 w 1746959"/>
              <a:gd name="connsiteY2" fmla="*/ 2238883 h 2238883"/>
              <a:gd name="connsiteX3" fmla="*/ 184 w 1746959"/>
              <a:gd name="connsiteY3" fmla="*/ 2238883 h 2238883"/>
              <a:gd name="connsiteX4" fmla="*/ 75502 w 1746959"/>
              <a:gd name="connsiteY4" fmla="*/ 2138162 h 2238883"/>
              <a:gd name="connsiteX5" fmla="*/ 386640 w 1746959"/>
              <a:gd name="connsiteY5" fmla="*/ 1119565 h 2238883"/>
              <a:gd name="connsiteX6" fmla="*/ 75502 w 1746959"/>
              <a:gd name="connsiteY6" fmla="*/ 100968 h 22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959" h="2238883">
                <a:moveTo>
                  <a:pt x="0" y="0"/>
                </a:moveTo>
                <a:lnTo>
                  <a:pt x="1746959" y="0"/>
                </a:lnTo>
                <a:lnTo>
                  <a:pt x="1746959" y="2238883"/>
                </a:lnTo>
                <a:lnTo>
                  <a:pt x="184" y="2238883"/>
                </a:lnTo>
                <a:lnTo>
                  <a:pt x="75502" y="2138162"/>
                </a:lnTo>
                <a:cubicBezTo>
                  <a:pt x="271938" y="1847398"/>
                  <a:pt x="386640" y="1496877"/>
                  <a:pt x="386640" y="1119565"/>
                </a:cubicBezTo>
                <a:cubicBezTo>
                  <a:pt x="386640" y="742254"/>
                  <a:pt x="271938" y="391732"/>
                  <a:pt x="75502" y="100968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0" name="Plassholder for bilde 19"/>
          <p:cNvSpPr>
            <a:spLocks noGrp="1"/>
          </p:cNvSpPr>
          <p:nvPr>
            <p:ph type="pic" sz="quarter" idx="29" hasCustomPrompt="1"/>
          </p:nvPr>
        </p:nvSpPr>
        <p:spPr>
          <a:xfrm>
            <a:off x="246860" y="3578495"/>
            <a:ext cx="1746958" cy="2238883"/>
          </a:xfrm>
          <a:custGeom>
            <a:avLst/>
            <a:gdLst>
              <a:gd name="connsiteX0" fmla="*/ 0 w 1746958"/>
              <a:gd name="connsiteY0" fmla="*/ 0 h 2238883"/>
              <a:gd name="connsiteX1" fmla="*/ 1746958 w 1746958"/>
              <a:gd name="connsiteY1" fmla="*/ 0 h 2238883"/>
              <a:gd name="connsiteX2" fmla="*/ 1671455 w 1746958"/>
              <a:gd name="connsiteY2" fmla="*/ 100968 h 2238883"/>
              <a:gd name="connsiteX3" fmla="*/ 1360317 w 1746958"/>
              <a:gd name="connsiteY3" fmla="*/ 1119565 h 2238883"/>
              <a:gd name="connsiteX4" fmla="*/ 1671455 w 1746958"/>
              <a:gd name="connsiteY4" fmla="*/ 2138162 h 2238883"/>
              <a:gd name="connsiteX5" fmla="*/ 1746773 w 1746958"/>
              <a:gd name="connsiteY5" fmla="*/ 2238883 h 2238883"/>
              <a:gd name="connsiteX6" fmla="*/ 0 w 1746958"/>
              <a:gd name="connsiteY6" fmla="*/ 2238883 h 22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6958" h="2238883">
                <a:moveTo>
                  <a:pt x="0" y="0"/>
                </a:moveTo>
                <a:lnTo>
                  <a:pt x="1746958" y="0"/>
                </a:lnTo>
                <a:lnTo>
                  <a:pt x="1671455" y="100968"/>
                </a:lnTo>
                <a:cubicBezTo>
                  <a:pt x="1475019" y="391732"/>
                  <a:pt x="1360317" y="742254"/>
                  <a:pt x="1360317" y="1119565"/>
                </a:cubicBezTo>
                <a:cubicBezTo>
                  <a:pt x="1360317" y="1496877"/>
                  <a:pt x="1475019" y="1847398"/>
                  <a:pt x="1671455" y="2138162"/>
                </a:cubicBezTo>
                <a:lnTo>
                  <a:pt x="1746773" y="2238883"/>
                </a:lnTo>
                <a:lnTo>
                  <a:pt x="0" y="2238883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8" name="Plassholder for bilde 17"/>
          <p:cNvSpPr>
            <a:spLocks noGrp="1"/>
          </p:cNvSpPr>
          <p:nvPr>
            <p:ph type="pic" sz="quarter" idx="28" hasCustomPrompt="1"/>
          </p:nvPr>
        </p:nvSpPr>
        <p:spPr>
          <a:xfrm>
            <a:off x="246860" y="273000"/>
            <a:ext cx="6364278" cy="3161494"/>
          </a:xfrm>
          <a:custGeom>
            <a:avLst/>
            <a:gdLst>
              <a:gd name="connsiteX0" fmla="*/ 0 w 6364278"/>
              <a:gd name="connsiteY0" fmla="*/ 0 h 3161494"/>
              <a:gd name="connsiteX1" fmla="*/ 6364278 w 6364278"/>
              <a:gd name="connsiteY1" fmla="*/ 0 h 3161494"/>
              <a:gd name="connsiteX2" fmla="*/ 6364278 w 6364278"/>
              <a:gd name="connsiteY2" fmla="*/ 3161494 h 3161494"/>
              <a:gd name="connsiteX3" fmla="*/ 4492770 w 6364278"/>
              <a:gd name="connsiteY3" fmla="*/ 3161494 h 3161494"/>
              <a:gd name="connsiteX4" fmla="*/ 4470360 w 6364278"/>
              <a:gd name="connsiteY4" fmla="*/ 3136837 h 3161494"/>
              <a:gd name="connsiteX5" fmla="*/ 3182138 w 6364278"/>
              <a:gd name="connsiteY5" fmla="*/ 2603238 h 3161494"/>
              <a:gd name="connsiteX6" fmla="*/ 1893916 w 6364278"/>
              <a:gd name="connsiteY6" fmla="*/ 3136837 h 3161494"/>
              <a:gd name="connsiteX7" fmla="*/ 1871506 w 6364278"/>
              <a:gd name="connsiteY7" fmla="*/ 3161494 h 3161494"/>
              <a:gd name="connsiteX8" fmla="*/ 0 w 6364278"/>
              <a:gd name="connsiteY8" fmla="*/ 3161494 h 316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4278" h="3161494">
                <a:moveTo>
                  <a:pt x="0" y="0"/>
                </a:moveTo>
                <a:lnTo>
                  <a:pt x="6364278" y="0"/>
                </a:lnTo>
                <a:lnTo>
                  <a:pt x="6364278" y="3161494"/>
                </a:lnTo>
                <a:lnTo>
                  <a:pt x="4492770" y="3161494"/>
                </a:lnTo>
                <a:lnTo>
                  <a:pt x="4470360" y="3136837"/>
                </a:lnTo>
                <a:cubicBezTo>
                  <a:pt x="4140675" y="2807152"/>
                  <a:pt x="3685220" y="2603238"/>
                  <a:pt x="3182138" y="2603238"/>
                </a:cubicBezTo>
                <a:cubicBezTo>
                  <a:pt x="2679056" y="2603238"/>
                  <a:pt x="2223601" y="2807152"/>
                  <a:pt x="1893916" y="3136837"/>
                </a:cubicBezTo>
                <a:lnTo>
                  <a:pt x="1871506" y="3161494"/>
                </a:lnTo>
                <a:lnTo>
                  <a:pt x="0" y="316149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3884612" y="7939656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941000" y="34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4725000" y="2073000"/>
            <a:ext cx="1584000" cy="774794"/>
          </a:xfrm>
          <a:prstGeom prst="wedgeRoundRectCallout">
            <a:avLst>
              <a:gd name="adj1" fmla="val -66928"/>
              <a:gd name="adj2" fmla="val -91641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2" hasCustomPrompt="1"/>
          </p:nvPr>
        </p:nvSpPr>
        <p:spPr>
          <a:xfrm>
            <a:off x="468538" y="8171181"/>
            <a:ext cx="2223799" cy="685070"/>
          </a:xfrm>
          <a:prstGeom prst="wedgeRectCallout">
            <a:avLst>
              <a:gd name="adj1" fmla="val -1253"/>
              <a:gd name="adj2" fmla="val -152385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l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Figurene kan redigeres.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Rediger punkt</a:t>
            </a:r>
          </a:p>
        </p:txBody>
      </p:sp>
    </p:spTree>
    <p:extLst>
      <p:ext uri="{BB962C8B-B14F-4D97-AF65-F5344CB8AC3E}">
        <p14:creationId xmlns:p14="http://schemas.microsoft.com/office/powerpoint/2010/main" val="3101192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ssholder for bilde 27"/>
          <p:cNvSpPr>
            <a:spLocks noGrp="1"/>
          </p:cNvSpPr>
          <p:nvPr>
            <p:ph type="pic" sz="quarter" idx="29" hasCustomPrompt="1"/>
          </p:nvPr>
        </p:nvSpPr>
        <p:spPr>
          <a:xfrm>
            <a:off x="246861" y="4770060"/>
            <a:ext cx="2069529" cy="4353061"/>
          </a:xfrm>
          <a:custGeom>
            <a:avLst/>
            <a:gdLst>
              <a:gd name="connsiteX0" fmla="*/ 0 w 2069529"/>
              <a:gd name="connsiteY0" fmla="*/ 0 h 4353061"/>
              <a:gd name="connsiteX1" fmla="*/ 1364406 w 2069529"/>
              <a:gd name="connsiteY1" fmla="*/ 0 h 4353061"/>
              <a:gd name="connsiteX2" fmla="*/ 1372197 w 2069529"/>
              <a:gd name="connsiteY2" fmla="*/ 137195 h 4353061"/>
              <a:gd name="connsiteX3" fmla="*/ 2023291 w 2069529"/>
              <a:gd name="connsiteY3" fmla="*/ 1333806 h 4353061"/>
              <a:gd name="connsiteX4" fmla="*/ 2069529 w 2069529"/>
              <a:gd name="connsiteY4" fmla="*/ 1368382 h 4353061"/>
              <a:gd name="connsiteX5" fmla="*/ 2069529 w 2069529"/>
              <a:gd name="connsiteY5" fmla="*/ 4353061 h 4353061"/>
              <a:gd name="connsiteX6" fmla="*/ 0 w 2069529"/>
              <a:gd name="connsiteY6" fmla="*/ 4353061 h 435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9529" h="4353061">
                <a:moveTo>
                  <a:pt x="0" y="0"/>
                </a:moveTo>
                <a:lnTo>
                  <a:pt x="1364406" y="0"/>
                </a:lnTo>
                <a:lnTo>
                  <a:pt x="1372197" y="137195"/>
                </a:lnTo>
                <a:cubicBezTo>
                  <a:pt x="1427131" y="617709"/>
                  <a:pt x="1669008" y="1041426"/>
                  <a:pt x="2023291" y="1333806"/>
                </a:cubicBezTo>
                <a:lnTo>
                  <a:pt x="2069529" y="1368382"/>
                </a:lnTo>
                <a:lnTo>
                  <a:pt x="2069529" y="4353061"/>
                </a:lnTo>
                <a:lnTo>
                  <a:pt x="0" y="435306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6" name="Plassholder for bilde 25"/>
          <p:cNvSpPr>
            <a:spLocks noGrp="1"/>
          </p:cNvSpPr>
          <p:nvPr>
            <p:ph type="pic" sz="quarter" idx="30" hasCustomPrompt="1"/>
          </p:nvPr>
        </p:nvSpPr>
        <p:spPr>
          <a:xfrm>
            <a:off x="2460390" y="6239111"/>
            <a:ext cx="1918108" cy="2884009"/>
          </a:xfrm>
          <a:custGeom>
            <a:avLst/>
            <a:gdLst>
              <a:gd name="connsiteX0" fmla="*/ 0 w 1918108"/>
              <a:gd name="connsiteY0" fmla="*/ 0 h 2884009"/>
              <a:gd name="connsiteX1" fmla="*/ 100221 w 1918108"/>
              <a:gd name="connsiteY1" fmla="*/ 60885 h 2884009"/>
              <a:gd name="connsiteX2" fmla="*/ 968609 w 1918108"/>
              <a:gd name="connsiteY2" fmla="*/ 280769 h 2884009"/>
              <a:gd name="connsiteX3" fmla="*/ 1836997 w 1918108"/>
              <a:gd name="connsiteY3" fmla="*/ 60885 h 2884009"/>
              <a:gd name="connsiteX4" fmla="*/ 1918108 w 1918108"/>
              <a:gd name="connsiteY4" fmla="*/ 11610 h 2884009"/>
              <a:gd name="connsiteX5" fmla="*/ 1918108 w 1918108"/>
              <a:gd name="connsiteY5" fmla="*/ 2884009 h 2884009"/>
              <a:gd name="connsiteX6" fmla="*/ 0 w 1918108"/>
              <a:gd name="connsiteY6" fmla="*/ 2884009 h 288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8108" h="2884009">
                <a:moveTo>
                  <a:pt x="0" y="0"/>
                </a:moveTo>
                <a:lnTo>
                  <a:pt x="100221" y="60885"/>
                </a:lnTo>
                <a:cubicBezTo>
                  <a:pt x="358361" y="201115"/>
                  <a:pt x="654183" y="280769"/>
                  <a:pt x="968609" y="280769"/>
                </a:cubicBezTo>
                <a:cubicBezTo>
                  <a:pt x="1283036" y="280769"/>
                  <a:pt x="1578858" y="201115"/>
                  <a:pt x="1836997" y="60885"/>
                </a:cubicBezTo>
                <a:lnTo>
                  <a:pt x="1918108" y="11610"/>
                </a:lnTo>
                <a:lnTo>
                  <a:pt x="1918108" y="2884009"/>
                </a:lnTo>
                <a:lnTo>
                  <a:pt x="0" y="2884009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 algn="ct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5" name="Plassholder for bilde 24"/>
          <p:cNvSpPr>
            <a:spLocks noGrp="1"/>
          </p:cNvSpPr>
          <p:nvPr>
            <p:ph type="pic" sz="quarter" idx="31" hasCustomPrompt="1"/>
          </p:nvPr>
        </p:nvSpPr>
        <p:spPr>
          <a:xfrm>
            <a:off x="4522497" y="4770060"/>
            <a:ext cx="2088642" cy="4353061"/>
          </a:xfrm>
          <a:custGeom>
            <a:avLst/>
            <a:gdLst>
              <a:gd name="connsiteX0" fmla="*/ 724234 w 2088642"/>
              <a:gd name="connsiteY0" fmla="*/ 0 h 4353061"/>
              <a:gd name="connsiteX1" fmla="*/ 2088642 w 2088642"/>
              <a:gd name="connsiteY1" fmla="*/ 0 h 4353061"/>
              <a:gd name="connsiteX2" fmla="*/ 2088642 w 2088642"/>
              <a:gd name="connsiteY2" fmla="*/ 4353061 h 4353061"/>
              <a:gd name="connsiteX3" fmla="*/ 0 w 2088642"/>
              <a:gd name="connsiteY3" fmla="*/ 4353061 h 4353061"/>
              <a:gd name="connsiteX4" fmla="*/ 0 w 2088642"/>
              <a:gd name="connsiteY4" fmla="*/ 1382673 h 4353061"/>
              <a:gd name="connsiteX5" fmla="*/ 65349 w 2088642"/>
              <a:gd name="connsiteY5" fmla="*/ 1333806 h 4353061"/>
              <a:gd name="connsiteX6" fmla="*/ 716443 w 2088642"/>
              <a:gd name="connsiteY6" fmla="*/ 137195 h 435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642" h="4353061">
                <a:moveTo>
                  <a:pt x="724234" y="0"/>
                </a:moveTo>
                <a:lnTo>
                  <a:pt x="2088642" y="0"/>
                </a:lnTo>
                <a:lnTo>
                  <a:pt x="2088642" y="4353061"/>
                </a:lnTo>
                <a:lnTo>
                  <a:pt x="0" y="4353061"/>
                </a:lnTo>
                <a:lnTo>
                  <a:pt x="0" y="1382673"/>
                </a:lnTo>
                <a:lnTo>
                  <a:pt x="65349" y="1333806"/>
                </a:lnTo>
                <a:cubicBezTo>
                  <a:pt x="419632" y="1041426"/>
                  <a:pt x="661509" y="617709"/>
                  <a:pt x="716443" y="137195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 algn="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3" name="Plassholder for bilde 22"/>
          <p:cNvSpPr>
            <a:spLocks noGrp="1"/>
          </p:cNvSpPr>
          <p:nvPr>
            <p:ph type="pic" sz="quarter" idx="32" hasCustomPrompt="1"/>
          </p:nvPr>
        </p:nvSpPr>
        <p:spPr>
          <a:xfrm>
            <a:off x="2460390" y="273001"/>
            <a:ext cx="1918108" cy="2884007"/>
          </a:xfrm>
          <a:custGeom>
            <a:avLst/>
            <a:gdLst>
              <a:gd name="connsiteX0" fmla="*/ 0 w 1918108"/>
              <a:gd name="connsiteY0" fmla="*/ 0 h 2884007"/>
              <a:gd name="connsiteX1" fmla="*/ 1918108 w 1918108"/>
              <a:gd name="connsiteY1" fmla="*/ 0 h 2884007"/>
              <a:gd name="connsiteX2" fmla="*/ 1918108 w 1918108"/>
              <a:gd name="connsiteY2" fmla="*/ 2872397 h 2884007"/>
              <a:gd name="connsiteX3" fmla="*/ 1836997 w 1918108"/>
              <a:gd name="connsiteY3" fmla="*/ 2823122 h 2884007"/>
              <a:gd name="connsiteX4" fmla="*/ 968609 w 1918108"/>
              <a:gd name="connsiteY4" fmla="*/ 2603238 h 2884007"/>
              <a:gd name="connsiteX5" fmla="*/ 100221 w 1918108"/>
              <a:gd name="connsiteY5" fmla="*/ 2823122 h 2884007"/>
              <a:gd name="connsiteX6" fmla="*/ 0 w 1918108"/>
              <a:gd name="connsiteY6" fmla="*/ 2884007 h 288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8108" h="2884007">
                <a:moveTo>
                  <a:pt x="0" y="0"/>
                </a:moveTo>
                <a:lnTo>
                  <a:pt x="1918108" y="0"/>
                </a:lnTo>
                <a:lnTo>
                  <a:pt x="1918108" y="2872397"/>
                </a:lnTo>
                <a:lnTo>
                  <a:pt x="1836997" y="2823122"/>
                </a:lnTo>
                <a:cubicBezTo>
                  <a:pt x="1578858" y="2682892"/>
                  <a:pt x="1283036" y="2603238"/>
                  <a:pt x="968609" y="2603238"/>
                </a:cubicBezTo>
                <a:cubicBezTo>
                  <a:pt x="654183" y="2603238"/>
                  <a:pt x="358361" y="2682892"/>
                  <a:pt x="100221" y="2823122"/>
                </a:cubicBezTo>
                <a:lnTo>
                  <a:pt x="0" y="2884007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2" name="Plassholder for bilde 21"/>
          <p:cNvSpPr>
            <a:spLocks noGrp="1"/>
          </p:cNvSpPr>
          <p:nvPr>
            <p:ph type="pic" sz="quarter" idx="33" hasCustomPrompt="1"/>
          </p:nvPr>
        </p:nvSpPr>
        <p:spPr>
          <a:xfrm>
            <a:off x="4522497" y="273000"/>
            <a:ext cx="2088642" cy="4353058"/>
          </a:xfrm>
          <a:custGeom>
            <a:avLst/>
            <a:gdLst>
              <a:gd name="connsiteX0" fmla="*/ 0 w 2088642"/>
              <a:gd name="connsiteY0" fmla="*/ 0 h 4353058"/>
              <a:gd name="connsiteX1" fmla="*/ 2088642 w 2088642"/>
              <a:gd name="connsiteY1" fmla="*/ 0 h 4353058"/>
              <a:gd name="connsiteX2" fmla="*/ 2088642 w 2088642"/>
              <a:gd name="connsiteY2" fmla="*/ 4353058 h 4353058"/>
              <a:gd name="connsiteX3" fmla="*/ 724234 w 2088642"/>
              <a:gd name="connsiteY3" fmla="*/ 4353058 h 4353058"/>
              <a:gd name="connsiteX4" fmla="*/ 716443 w 2088642"/>
              <a:gd name="connsiteY4" fmla="*/ 4215863 h 4353058"/>
              <a:gd name="connsiteX5" fmla="*/ 65349 w 2088642"/>
              <a:gd name="connsiteY5" fmla="*/ 3019252 h 4353058"/>
              <a:gd name="connsiteX6" fmla="*/ 0 w 2088642"/>
              <a:gd name="connsiteY6" fmla="*/ 2970386 h 435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642" h="4353058">
                <a:moveTo>
                  <a:pt x="0" y="0"/>
                </a:moveTo>
                <a:lnTo>
                  <a:pt x="2088642" y="0"/>
                </a:lnTo>
                <a:lnTo>
                  <a:pt x="2088642" y="4353058"/>
                </a:lnTo>
                <a:lnTo>
                  <a:pt x="724234" y="4353058"/>
                </a:lnTo>
                <a:lnTo>
                  <a:pt x="716443" y="4215863"/>
                </a:lnTo>
                <a:cubicBezTo>
                  <a:pt x="661509" y="3735349"/>
                  <a:pt x="419632" y="3311633"/>
                  <a:pt x="65349" y="3019252"/>
                </a:cubicBezTo>
                <a:lnTo>
                  <a:pt x="0" y="297038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28" hasCustomPrompt="1"/>
          </p:nvPr>
        </p:nvSpPr>
        <p:spPr>
          <a:xfrm>
            <a:off x="246861" y="273000"/>
            <a:ext cx="2069529" cy="4353058"/>
          </a:xfrm>
          <a:custGeom>
            <a:avLst/>
            <a:gdLst>
              <a:gd name="connsiteX0" fmla="*/ 0 w 2069529"/>
              <a:gd name="connsiteY0" fmla="*/ 0 h 4353058"/>
              <a:gd name="connsiteX1" fmla="*/ 2069529 w 2069529"/>
              <a:gd name="connsiteY1" fmla="*/ 0 h 4353058"/>
              <a:gd name="connsiteX2" fmla="*/ 2069529 w 2069529"/>
              <a:gd name="connsiteY2" fmla="*/ 2984676 h 4353058"/>
              <a:gd name="connsiteX3" fmla="*/ 2023291 w 2069529"/>
              <a:gd name="connsiteY3" fmla="*/ 3019252 h 4353058"/>
              <a:gd name="connsiteX4" fmla="*/ 1372197 w 2069529"/>
              <a:gd name="connsiteY4" fmla="*/ 4215863 h 4353058"/>
              <a:gd name="connsiteX5" fmla="*/ 1364406 w 2069529"/>
              <a:gd name="connsiteY5" fmla="*/ 4353058 h 4353058"/>
              <a:gd name="connsiteX6" fmla="*/ 0 w 2069529"/>
              <a:gd name="connsiteY6" fmla="*/ 4353058 h 435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9529" h="4353058">
                <a:moveTo>
                  <a:pt x="0" y="0"/>
                </a:moveTo>
                <a:lnTo>
                  <a:pt x="2069529" y="0"/>
                </a:lnTo>
                <a:lnTo>
                  <a:pt x="2069529" y="2984676"/>
                </a:lnTo>
                <a:lnTo>
                  <a:pt x="2023291" y="3019252"/>
                </a:lnTo>
                <a:cubicBezTo>
                  <a:pt x="1669008" y="3311633"/>
                  <a:pt x="1427131" y="3735349"/>
                  <a:pt x="1372197" y="4215863"/>
                </a:cubicBezTo>
                <a:lnTo>
                  <a:pt x="1364406" y="4353058"/>
                </a:lnTo>
                <a:lnTo>
                  <a:pt x="0" y="4353058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802512" y="106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1751522" y="3028575"/>
            <a:ext cx="3335841" cy="3335841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81625" y="6750749"/>
            <a:ext cx="1661512" cy="79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4516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ssholder for bilde 32"/>
          <p:cNvSpPr>
            <a:spLocks noGrp="1"/>
          </p:cNvSpPr>
          <p:nvPr>
            <p:ph type="pic" sz="quarter" idx="28" hasCustomPrompt="1"/>
          </p:nvPr>
        </p:nvSpPr>
        <p:spPr>
          <a:xfrm>
            <a:off x="1764716" y="3030139"/>
            <a:ext cx="3328571" cy="1595920"/>
          </a:xfrm>
          <a:custGeom>
            <a:avLst/>
            <a:gdLst>
              <a:gd name="connsiteX0" fmla="*/ 1664285 w 3328571"/>
              <a:gd name="connsiteY0" fmla="*/ 0 h 1595920"/>
              <a:gd name="connsiteX1" fmla="*/ 3323595 w 3328571"/>
              <a:gd name="connsiteY1" fmla="*/ 1497386 h 1595920"/>
              <a:gd name="connsiteX2" fmla="*/ 3328571 w 3328571"/>
              <a:gd name="connsiteY2" fmla="*/ 1595920 h 1595920"/>
              <a:gd name="connsiteX3" fmla="*/ 0 w 3328571"/>
              <a:gd name="connsiteY3" fmla="*/ 1595920 h 1595920"/>
              <a:gd name="connsiteX4" fmla="*/ 4975 w 3328571"/>
              <a:gd name="connsiteY4" fmla="*/ 1497386 h 1595920"/>
              <a:gd name="connsiteX5" fmla="*/ 1664285 w 3328571"/>
              <a:gd name="connsiteY5" fmla="*/ 0 h 159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8571" h="1595920">
                <a:moveTo>
                  <a:pt x="1664285" y="0"/>
                </a:moveTo>
                <a:cubicBezTo>
                  <a:pt x="2527879" y="0"/>
                  <a:pt x="3238181" y="656327"/>
                  <a:pt x="3323595" y="1497386"/>
                </a:cubicBezTo>
                <a:lnTo>
                  <a:pt x="3328571" y="1595920"/>
                </a:lnTo>
                <a:lnTo>
                  <a:pt x="0" y="1595920"/>
                </a:lnTo>
                <a:lnTo>
                  <a:pt x="4975" y="1497386"/>
                </a:lnTo>
                <a:cubicBezTo>
                  <a:pt x="90390" y="656327"/>
                  <a:pt x="800691" y="0"/>
                  <a:pt x="1664285" y="0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ct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2" name="Plassholder for bilde 31"/>
          <p:cNvSpPr>
            <a:spLocks noGrp="1"/>
          </p:cNvSpPr>
          <p:nvPr>
            <p:ph type="pic" sz="quarter" idx="29" hasCustomPrompt="1"/>
          </p:nvPr>
        </p:nvSpPr>
        <p:spPr>
          <a:xfrm>
            <a:off x="1764716" y="4770059"/>
            <a:ext cx="3328571" cy="1595922"/>
          </a:xfrm>
          <a:custGeom>
            <a:avLst/>
            <a:gdLst>
              <a:gd name="connsiteX0" fmla="*/ 0 w 3328571"/>
              <a:gd name="connsiteY0" fmla="*/ 0 h 1595922"/>
              <a:gd name="connsiteX1" fmla="*/ 3328571 w 3328571"/>
              <a:gd name="connsiteY1" fmla="*/ 0 h 1595922"/>
              <a:gd name="connsiteX2" fmla="*/ 3323595 w 3328571"/>
              <a:gd name="connsiteY2" fmla="*/ 98536 h 1595922"/>
              <a:gd name="connsiteX3" fmla="*/ 1664285 w 3328571"/>
              <a:gd name="connsiteY3" fmla="*/ 1595922 h 1595922"/>
              <a:gd name="connsiteX4" fmla="*/ 4975 w 3328571"/>
              <a:gd name="connsiteY4" fmla="*/ 98536 h 159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8571" h="1595922">
                <a:moveTo>
                  <a:pt x="0" y="0"/>
                </a:moveTo>
                <a:lnTo>
                  <a:pt x="3328571" y="0"/>
                </a:lnTo>
                <a:lnTo>
                  <a:pt x="3323595" y="98536"/>
                </a:lnTo>
                <a:cubicBezTo>
                  <a:pt x="3238181" y="939595"/>
                  <a:pt x="2527879" y="1595922"/>
                  <a:pt x="1664285" y="1595922"/>
                </a:cubicBezTo>
                <a:cubicBezTo>
                  <a:pt x="800691" y="1595922"/>
                  <a:pt x="90390" y="939595"/>
                  <a:pt x="4975" y="98536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ct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1" name="Plassholder for bilde 30"/>
          <p:cNvSpPr>
            <a:spLocks noGrp="1"/>
          </p:cNvSpPr>
          <p:nvPr>
            <p:ph type="pic" sz="quarter" idx="30" hasCustomPrompt="1"/>
          </p:nvPr>
        </p:nvSpPr>
        <p:spPr>
          <a:xfrm>
            <a:off x="246861" y="273000"/>
            <a:ext cx="2069529" cy="4353058"/>
          </a:xfrm>
          <a:custGeom>
            <a:avLst/>
            <a:gdLst>
              <a:gd name="connsiteX0" fmla="*/ 0 w 2069529"/>
              <a:gd name="connsiteY0" fmla="*/ 0 h 4353058"/>
              <a:gd name="connsiteX1" fmla="*/ 2069529 w 2069529"/>
              <a:gd name="connsiteY1" fmla="*/ 0 h 4353058"/>
              <a:gd name="connsiteX2" fmla="*/ 2069529 w 2069529"/>
              <a:gd name="connsiteY2" fmla="*/ 2984676 h 4353058"/>
              <a:gd name="connsiteX3" fmla="*/ 2023291 w 2069529"/>
              <a:gd name="connsiteY3" fmla="*/ 3019252 h 4353058"/>
              <a:gd name="connsiteX4" fmla="*/ 1372197 w 2069529"/>
              <a:gd name="connsiteY4" fmla="*/ 4215863 h 4353058"/>
              <a:gd name="connsiteX5" fmla="*/ 1364406 w 2069529"/>
              <a:gd name="connsiteY5" fmla="*/ 4353058 h 4353058"/>
              <a:gd name="connsiteX6" fmla="*/ 0 w 2069529"/>
              <a:gd name="connsiteY6" fmla="*/ 4353058 h 435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9529" h="4353058">
                <a:moveTo>
                  <a:pt x="0" y="0"/>
                </a:moveTo>
                <a:lnTo>
                  <a:pt x="2069529" y="0"/>
                </a:lnTo>
                <a:lnTo>
                  <a:pt x="2069529" y="2984676"/>
                </a:lnTo>
                <a:lnTo>
                  <a:pt x="2023291" y="3019252"/>
                </a:lnTo>
                <a:cubicBezTo>
                  <a:pt x="1669008" y="3311633"/>
                  <a:pt x="1427131" y="3735349"/>
                  <a:pt x="1372197" y="4215863"/>
                </a:cubicBezTo>
                <a:lnTo>
                  <a:pt x="1364406" y="4353058"/>
                </a:lnTo>
                <a:lnTo>
                  <a:pt x="0" y="4353058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0" name="Plassholder for bilde 29"/>
          <p:cNvSpPr>
            <a:spLocks noGrp="1"/>
          </p:cNvSpPr>
          <p:nvPr>
            <p:ph type="pic" sz="quarter" idx="31" hasCustomPrompt="1"/>
          </p:nvPr>
        </p:nvSpPr>
        <p:spPr>
          <a:xfrm>
            <a:off x="2460390" y="273001"/>
            <a:ext cx="1918108" cy="2884007"/>
          </a:xfrm>
          <a:custGeom>
            <a:avLst/>
            <a:gdLst>
              <a:gd name="connsiteX0" fmla="*/ 0 w 1918108"/>
              <a:gd name="connsiteY0" fmla="*/ 0 h 2884007"/>
              <a:gd name="connsiteX1" fmla="*/ 1918108 w 1918108"/>
              <a:gd name="connsiteY1" fmla="*/ 0 h 2884007"/>
              <a:gd name="connsiteX2" fmla="*/ 1918108 w 1918108"/>
              <a:gd name="connsiteY2" fmla="*/ 2872397 h 2884007"/>
              <a:gd name="connsiteX3" fmla="*/ 1836997 w 1918108"/>
              <a:gd name="connsiteY3" fmla="*/ 2823122 h 2884007"/>
              <a:gd name="connsiteX4" fmla="*/ 968609 w 1918108"/>
              <a:gd name="connsiteY4" fmla="*/ 2603238 h 2884007"/>
              <a:gd name="connsiteX5" fmla="*/ 100221 w 1918108"/>
              <a:gd name="connsiteY5" fmla="*/ 2823122 h 2884007"/>
              <a:gd name="connsiteX6" fmla="*/ 0 w 1918108"/>
              <a:gd name="connsiteY6" fmla="*/ 2884007 h 288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8108" h="2884007">
                <a:moveTo>
                  <a:pt x="0" y="0"/>
                </a:moveTo>
                <a:lnTo>
                  <a:pt x="1918108" y="0"/>
                </a:lnTo>
                <a:lnTo>
                  <a:pt x="1918108" y="2872397"/>
                </a:lnTo>
                <a:lnTo>
                  <a:pt x="1836997" y="2823122"/>
                </a:lnTo>
                <a:cubicBezTo>
                  <a:pt x="1578858" y="2682892"/>
                  <a:pt x="1283036" y="2603238"/>
                  <a:pt x="968609" y="2603238"/>
                </a:cubicBezTo>
                <a:cubicBezTo>
                  <a:pt x="654183" y="2603238"/>
                  <a:pt x="358361" y="2682892"/>
                  <a:pt x="100221" y="2823122"/>
                </a:cubicBezTo>
                <a:lnTo>
                  <a:pt x="0" y="2884007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9" name="Plassholder for bilde 28"/>
          <p:cNvSpPr>
            <a:spLocks noGrp="1"/>
          </p:cNvSpPr>
          <p:nvPr>
            <p:ph type="pic" sz="quarter" idx="32" hasCustomPrompt="1"/>
          </p:nvPr>
        </p:nvSpPr>
        <p:spPr>
          <a:xfrm>
            <a:off x="4522497" y="273000"/>
            <a:ext cx="2088642" cy="4353058"/>
          </a:xfrm>
          <a:custGeom>
            <a:avLst/>
            <a:gdLst>
              <a:gd name="connsiteX0" fmla="*/ 0 w 2088642"/>
              <a:gd name="connsiteY0" fmla="*/ 0 h 4353058"/>
              <a:gd name="connsiteX1" fmla="*/ 2088642 w 2088642"/>
              <a:gd name="connsiteY1" fmla="*/ 0 h 4353058"/>
              <a:gd name="connsiteX2" fmla="*/ 2088642 w 2088642"/>
              <a:gd name="connsiteY2" fmla="*/ 4353058 h 4353058"/>
              <a:gd name="connsiteX3" fmla="*/ 724234 w 2088642"/>
              <a:gd name="connsiteY3" fmla="*/ 4353058 h 4353058"/>
              <a:gd name="connsiteX4" fmla="*/ 716443 w 2088642"/>
              <a:gd name="connsiteY4" fmla="*/ 4215863 h 4353058"/>
              <a:gd name="connsiteX5" fmla="*/ 65349 w 2088642"/>
              <a:gd name="connsiteY5" fmla="*/ 3019252 h 4353058"/>
              <a:gd name="connsiteX6" fmla="*/ 0 w 2088642"/>
              <a:gd name="connsiteY6" fmla="*/ 2970386 h 435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642" h="4353058">
                <a:moveTo>
                  <a:pt x="0" y="0"/>
                </a:moveTo>
                <a:lnTo>
                  <a:pt x="2088642" y="0"/>
                </a:lnTo>
                <a:lnTo>
                  <a:pt x="2088642" y="4353058"/>
                </a:lnTo>
                <a:lnTo>
                  <a:pt x="724234" y="4353058"/>
                </a:lnTo>
                <a:lnTo>
                  <a:pt x="716443" y="4215863"/>
                </a:lnTo>
                <a:cubicBezTo>
                  <a:pt x="661509" y="3735349"/>
                  <a:pt x="419632" y="3311633"/>
                  <a:pt x="65349" y="3019252"/>
                </a:cubicBezTo>
                <a:lnTo>
                  <a:pt x="0" y="297038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7" name="Plassholder for bilde 26"/>
          <p:cNvSpPr>
            <a:spLocks noGrp="1"/>
          </p:cNvSpPr>
          <p:nvPr>
            <p:ph type="pic" sz="quarter" idx="33" hasCustomPrompt="1"/>
          </p:nvPr>
        </p:nvSpPr>
        <p:spPr>
          <a:xfrm>
            <a:off x="246861" y="4770060"/>
            <a:ext cx="2069529" cy="4353061"/>
          </a:xfrm>
          <a:custGeom>
            <a:avLst/>
            <a:gdLst>
              <a:gd name="connsiteX0" fmla="*/ 0 w 2069529"/>
              <a:gd name="connsiteY0" fmla="*/ 0 h 4353061"/>
              <a:gd name="connsiteX1" fmla="*/ 1364406 w 2069529"/>
              <a:gd name="connsiteY1" fmla="*/ 0 h 4353061"/>
              <a:gd name="connsiteX2" fmla="*/ 1372197 w 2069529"/>
              <a:gd name="connsiteY2" fmla="*/ 137195 h 4353061"/>
              <a:gd name="connsiteX3" fmla="*/ 2023291 w 2069529"/>
              <a:gd name="connsiteY3" fmla="*/ 1333806 h 4353061"/>
              <a:gd name="connsiteX4" fmla="*/ 2069529 w 2069529"/>
              <a:gd name="connsiteY4" fmla="*/ 1368382 h 4353061"/>
              <a:gd name="connsiteX5" fmla="*/ 2069529 w 2069529"/>
              <a:gd name="connsiteY5" fmla="*/ 4353061 h 4353061"/>
              <a:gd name="connsiteX6" fmla="*/ 0 w 2069529"/>
              <a:gd name="connsiteY6" fmla="*/ 4353061 h 435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9529" h="4353061">
                <a:moveTo>
                  <a:pt x="0" y="0"/>
                </a:moveTo>
                <a:lnTo>
                  <a:pt x="1364406" y="0"/>
                </a:lnTo>
                <a:lnTo>
                  <a:pt x="1372197" y="137195"/>
                </a:lnTo>
                <a:cubicBezTo>
                  <a:pt x="1427131" y="617709"/>
                  <a:pt x="1669008" y="1041426"/>
                  <a:pt x="2023291" y="1333806"/>
                </a:cubicBezTo>
                <a:lnTo>
                  <a:pt x="2069529" y="1368382"/>
                </a:lnTo>
                <a:lnTo>
                  <a:pt x="2069529" y="4353061"/>
                </a:lnTo>
                <a:lnTo>
                  <a:pt x="0" y="435306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6" name="Plassholder for bilde 25"/>
          <p:cNvSpPr>
            <a:spLocks noGrp="1"/>
          </p:cNvSpPr>
          <p:nvPr>
            <p:ph type="pic" sz="quarter" idx="34" hasCustomPrompt="1"/>
          </p:nvPr>
        </p:nvSpPr>
        <p:spPr>
          <a:xfrm>
            <a:off x="2460390" y="6239111"/>
            <a:ext cx="1918108" cy="2884009"/>
          </a:xfrm>
          <a:custGeom>
            <a:avLst/>
            <a:gdLst>
              <a:gd name="connsiteX0" fmla="*/ 0 w 1918108"/>
              <a:gd name="connsiteY0" fmla="*/ 0 h 2884009"/>
              <a:gd name="connsiteX1" fmla="*/ 100221 w 1918108"/>
              <a:gd name="connsiteY1" fmla="*/ 60885 h 2884009"/>
              <a:gd name="connsiteX2" fmla="*/ 968609 w 1918108"/>
              <a:gd name="connsiteY2" fmla="*/ 280769 h 2884009"/>
              <a:gd name="connsiteX3" fmla="*/ 1836997 w 1918108"/>
              <a:gd name="connsiteY3" fmla="*/ 60885 h 2884009"/>
              <a:gd name="connsiteX4" fmla="*/ 1918108 w 1918108"/>
              <a:gd name="connsiteY4" fmla="*/ 11610 h 2884009"/>
              <a:gd name="connsiteX5" fmla="*/ 1918108 w 1918108"/>
              <a:gd name="connsiteY5" fmla="*/ 2884009 h 2884009"/>
              <a:gd name="connsiteX6" fmla="*/ 0 w 1918108"/>
              <a:gd name="connsiteY6" fmla="*/ 2884009 h 288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8108" h="2884009">
                <a:moveTo>
                  <a:pt x="0" y="0"/>
                </a:moveTo>
                <a:lnTo>
                  <a:pt x="100221" y="60885"/>
                </a:lnTo>
                <a:cubicBezTo>
                  <a:pt x="358361" y="201115"/>
                  <a:pt x="654183" y="280769"/>
                  <a:pt x="968609" y="280769"/>
                </a:cubicBezTo>
                <a:cubicBezTo>
                  <a:pt x="1283036" y="280769"/>
                  <a:pt x="1578858" y="201115"/>
                  <a:pt x="1836997" y="60885"/>
                </a:cubicBezTo>
                <a:lnTo>
                  <a:pt x="1918108" y="11610"/>
                </a:lnTo>
                <a:lnTo>
                  <a:pt x="1918108" y="2884009"/>
                </a:lnTo>
                <a:lnTo>
                  <a:pt x="0" y="2884009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5" name="Plassholder for bilde 24"/>
          <p:cNvSpPr>
            <a:spLocks noGrp="1"/>
          </p:cNvSpPr>
          <p:nvPr>
            <p:ph type="pic" sz="quarter" idx="35" hasCustomPrompt="1"/>
          </p:nvPr>
        </p:nvSpPr>
        <p:spPr>
          <a:xfrm>
            <a:off x="4522497" y="4770060"/>
            <a:ext cx="2088642" cy="4353061"/>
          </a:xfrm>
          <a:custGeom>
            <a:avLst/>
            <a:gdLst>
              <a:gd name="connsiteX0" fmla="*/ 724234 w 2088642"/>
              <a:gd name="connsiteY0" fmla="*/ 0 h 4353061"/>
              <a:gd name="connsiteX1" fmla="*/ 2088642 w 2088642"/>
              <a:gd name="connsiteY1" fmla="*/ 0 h 4353061"/>
              <a:gd name="connsiteX2" fmla="*/ 2088642 w 2088642"/>
              <a:gd name="connsiteY2" fmla="*/ 4353061 h 4353061"/>
              <a:gd name="connsiteX3" fmla="*/ 0 w 2088642"/>
              <a:gd name="connsiteY3" fmla="*/ 4353061 h 4353061"/>
              <a:gd name="connsiteX4" fmla="*/ 0 w 2088642"/>
              <a:gd name="connsiteY4" fmla="*/ 1382673 h 4353061"/>
              <a:gd name="connsiteX5" fmla="*/ 65349 w 2088642"/>
              <a:gd name="connsiteY5" fmla="*/ 1333806 h 4353061"/>
              <a:gd name="connsiteX6" fmla="*/ 716443 w 2088642"/>
              <a:gd name="connsiteY6" fmla="*/ 137195 h 435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642" h="4353061">
                <a:moveTo>
                  <a:pt x="724234" y="0"/>
                </a:moveTo>
                <a:lnTo>
                  <a:pt x="2088642" y="0"/>
                </a:lnTo>
                <a:lnTo>
                  <a:pt x="2088642" y="4353061"/>
                </a:lnTo>
                <a:lnTo>
                  <a:pt x="0" y="4353061"/>
                </a:lnTo>
                <a:lnTo>
                  <a:pt x="0" y="1382673"/>
                </a:lnTo>
                <a:lnTo>
                  <a:pt x="65349" y="1333806"/>
                </a:lnTo>
                <a:cubicBezTo>
                  <a:pt x="419632" y="1041426"/>
                  <a:pt x="661509" y="617709"/>
                  <a:pt x="716443" y="137195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774818" y="876776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830620" y="7524070"/>
            <a:ext cx="1661512" cy="79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484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28" hasCustomPrompt="1"/>
          </p:nvPr>
        </p:nvSpPr>
        <p:spPr>
          <a:xfrm>
            <a:off x="280882" y="201001"/>
            <a:ext cx="6364278" cy="2442060"/>
          </a:xfrm>
          <a:custGeom>
            <a:avLst/>
            <a:gdLst>
              <a:gd name="connsiteX0" fmla="*/ 0 w 6364278"/>
              <a:gd name="connsiteY0" fmla="*/ 0 h 2442060"/>
              <a:gd name="connsiteX1" fmla="*/ 6364278 w 6364278"/>
              <a:gd name="connsiteY1" fmla="*/ 0 h 2442060"/>
              <a:gd name="connsiteX2" fmla="*/ 6364278 w 6364278"/>
              <a:gd name="connsiteY2" fmla="*/ 2442060 h 2442060"/>
              <a:gd name="connsiteX3" fmla="*/ 1178228 w 6364278"/>
              <a:gd name="connsiteY3" fmla="*/ 2442060 h 2442060"/>
              <a:gd name="connsiteX4" fmla="*/ 0 w 6364278"/>
              <a:gd name="connsiteY4" fmla="*/ 1293245 h 244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278" h="2442060">
                <a:moveTo>
                  <a:pt x="0" y="0"/>
                </a:moveTo>
                <a:lnTo>
                  <a:pt x="6364278" y="0"/>
                </a:lnTo>
                <a:lnTo>
                  <a:pt x="6364278" y="2442060"/>
                </a:lnTo>
                <a:lnTo>
                  <a:pt x="1178228" y="2442060"/>
                </a:lnTo>
                <a:lnTo>
                  <a:pt x="0" y="1293245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29" hasCustomPrompt="1"/>
          </p:nvPr>
        </p:nvSpPr>
        <p:spPr>
          <a:xfrm>
            <a:off x="280882" y="6207061"/>
            <a:ext cx="6364278" cy="2916061"/>
          </a:xfrm>
          <a:custGeom>
            <a:avLst/>
            <a:gdLst>
              <a:gd name="connsiteX0" fmla="*/ 0 w 6364278"/>
              <a:gd name="connsiteY0" fmla="*/ 0 h 2916061"/>
              <a:gd name="connsiteX1" fmla="*/ 4627206 w 6364278"/>
              <a:gd name="connsiteY1" fmla="*/ 0 h 2916061"/>
              <a:gd name="connsiteX2" fmla="*/ 6364278 w 6364278"/>
              <a:gd name="connsiteY2" fmla="*/ 1693708 h 2916061"/>
              <a:gd name="connsiteX3" fmla="*/ 6364278 w 6364278"/>
              <a:gd name="connsiteY3" fmla="*/ 2916061 h 2916061"/>
              <a:gd name="connsiteX4" fmla="*/ 0 w 6364278"/>
              <a:gd name="connsiteY4" fmla="*/ 2916061 h 291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278" h="2916061">
                <a:moveTo>
                  <a:pt x="0" y="0"/>
                </a:moveTo>
                <a:lnTo>
                  <a:pt x="4627206" y="0"/>
                </a:lnTo>
                <a:lnTo>
                  <a:pt x="6364278" y="1693708"/>
                </a:lnTo>
                <a:lnTo>
                  <a:pt x="6364278" y="2916061"/>
                </a:lnTo>
                <a:lnTo>
                  <a:pt x="0" y="291606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8" name="Plassholder for bilde 17"/>
          <p:cNvSpPr>
            <a:spLocks noGrp="1"/>
          </p:cNvSpPr>
          <p:nvPr>
            <p:ph type="pic" sz="quarter" idx="30" hasCustomPrompt="1"/>
          </p:nvPr>
        </p:nvSpPr>
        <p:spPr>
          <a:xfrm>
            <a:off x="1606800" y="2787062"/>
            <a:ext cx="5038363" cy="4912585"/>
          </a:xfrm>
          <a:custGeom>
            <a:avLst/>
            <a:gdLst>
              <a:gd name="connsiteX0" fmla="*/ 0 w 5038363"/>
              <a:gd name="connsiteY0" fmla="*/ 0 h 4912585"/>
              <a:gd name="connsiteX1" fmla="*/ 5038363 w 5038363"/>
              <a:gd name="connsiteY1" fmla="*/ 0 h 4912585"/>
              <a:gd name="connsiteX2" fmla="*/ 5038363 w 5038363"/>
              <a:gd name="connsiteY2" fmla="*/ 4912585 h 491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38363" h="4912585">
                <a:moveTo>
                  <a:pt x="0" y="0"/>
                </a:moveTo>
                <a:lnTo>
                  <a:pt x="5038363" y="0"/>
                </a:lnTo>
                <a:lnTo>
                  <a:pt x="5038363" y="4912585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7" name="Plassholder for bilde 16"/>
          <p:cNvSpPr>
            <a:spLocks noGrp="1"/>
          </p:cNvSpPr>
          <p:nvPr>
            <p:ph type="pic" sz="quarter" idx="31" hasCustomPrompt="1"/>
          </p:nvPr>
        </p:nvSpPr>
        <p:spPr>
          <a:xfrm>
            <a:off x="280885" y="1695368"/>
            <a:ext cx="4479519" cy="4367692"/>
          </a:xfrm>
          <a:custGeom>
            <a:avLst/>
            <a:gdLst>
              <a:gd name="connsiteX0" fmla="*/ 0 w 4479519"/>
              <a:gd name="connsiteY0" fmla="*/ 0 h 4367692"/>
              <a:gd name="connsiteX1" fmla="*/ 4479519 w 4479519"/>
              <a:gd name="connsiteY1" fmla="*/ 4367692 h 4367692"/>
              <a:gd name="connsiteX2" fmla="*/ 0 w 4479519"/>
              <a:gd name="connsiteY2" fmla="*/ 4367692 h 436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9519" h="4367692">
                <a:moveTo>
                  <a:pt x="0" y="0"/>
                </a:moveTo>
                <a:lnTo>
                  <a:pt x="4479519" y="4367692"/>
                </a:lnTo>
                <a:lnTo>
                  <a:pt x="0" y="4367692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941000" y="34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4877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ssholder for bilde 33"/>
          <p:cNvSpPr>
            <a:spLocks noGrp="1"/>
          </p:cNvSpPr>
          <p:nvPr>
            <p:ph type="pic" sz="quarter" idx="15" hasCustomPrompt="1"/>
          </p:nvPr>
        </p:nvSpPr>
        <p:spPr>
          <a:xfrm>
            <a:off x="5111155" y="6203933"/>
            <a:ext cx="1534009" cy="1495714"/>
          </a:xfrm>
          <a:custGeom>
            <a:avLst/>
            <a:gdLst>
              <a:gd name="connsiteX0" fmla="*/ 0 w 1534009"/>
              <a:gd name="connsiteY0" fmla="*/ 0 h 1495714"/>
              <a:gd name="connsiteX1" fmla="*/ 1534009 w 1534009"/>
              <a:gd name="connsiteY1" fmla="*/ 0 h 1495714"/>
              <a:gd name="connsiteX2" fmla="*/ 1534009 w 1534009"/>
              <a:gd name="connsiteY2" fmla="*/ 1495714 h 149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4009" h="1495714">
                <a:moveTo>
                  <a:pt x="0" y="0"/>
                </a:moveTo>
                <a:lnTo>
                  <a:pt x="1534009" y="0"/>
                </a:lnTo>
                <a:lnTo>
                  <a:pt x="1534009" y="149571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3" name="Plassholder for bilde 32"/>
          <p:cNvSpPr>
            <a:spLocks noGrp="1"/>
          </p:cNvSpPr>
          <p:nvPr>
            <p:ph type="pic" sz="quarter" idx="30" hasCustomPrompt="1"/>
          </p:nvPr>
        </p:nvSpPr>
        <p:spPr>
          <a:xfrm>
            <a:off x="280886" y="1695370"/>
            <a:ext cx="942317" cy="918793"/>
          </a:xfrm>
          <a:custGeom>
            <a:avLst/>
            <a:gdLst>
              <a:gd name="connsiteX0" fmla="*/ 0 w 942317"/>
              <a:gd name="connsiteY0" fmla="*/ 0 h 918793"/>
              <a:gd name="connsiteX1" fmla="*/ 942317 w 942317"/>
              <a:gd name="connsiteY1" fmla="*/ 918793 h 918793"/>
              <a:gd name="connsiteX2" fmla="*/ 0 w 942317"/>
              <a:gd name="connsiteY2" fmla="*/ 918793 h 91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2317" h="918793">
                <a:moveTo>
                  <a:pt x="0" y="0"/>
                </a:moveTo>
                <a:lnTo>
                  <a:pt x="942317" y="918793"/>
                </a:lnTo>
                <a:lnTo>
                  <a:pt x="0" y="918793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>
              <a:defRPr sz="1600"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2" name="Plassholder for bilde 31"/>
          <p:cNvSpPr>
            <a:spLocks noGrp="1"/>
          </p:cNvSpPr>
          <p:nvPr>
            <p:ph type="pic" sz="quarter" idx="31" hasCustomPrompt="1"/>
          </p:nvPr>
        </p:nvSpPr>
        <p:spPr>
          <a:xfrm>
            <a:off x="280886" y="2783935"/>
            <a:ext cx="4479519" cy="3279127"/>
          </a:xfrm>
          <a:custGeom>
            <a:avLst/>
            <a:gdLst>
              <a:gd name="connsiteX0" fmla="*/ 0 w 4479519"/>
              <a:gd name="connsiteY0" fmla="*/ 0 h 3279127"/>
              <a:gd name="connsiteX1" fmla="*/ 1116436 w 4479519"/>
              <a:gd name="connsiteY1" fmla="*/ 0 h 3279127"/>
              <a:gd name="connsiteX2" fmla="*/ 4479519 w 4479519"/>
              <a:gd name="connsiteY2" fmla="*/ 3279127 h 3279127"/>
              <a:gd name="connsiteX3" fmla="*/ 0 w 4479519"/>
              <a:gd name="connsiteY3" fmla="*/ 3279127 h 327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519" h="3279127">
                <a:moveTo>
                  <a:pt x="0" y="0"/>
                </a:moveTo>
                <a:lnTo>
                  <a:pt x="1116436" y="0"/>
                </a:lnTo>
                <a:lnTo>
                  <a:pt x="4479519" y="3279127"/>
                </a:lnTo>
                <a:lnTo>
                  <a:pt x="0" y="3279127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1" name="Plassholder for bilde 30"/>
          <p:cNvSpPr>
            <a:spLocks noGrp="1"/>
          </p:cNvSpPr>
          <p:nvPr>
            <p:ph type="pic" sz="quarter" idx="32" hasCustomPrompt="1"/>
          </p:nvPr>
        </p:nvSpPr>
        <p:spPr>
          <a:xfrm>
            <a:off x="1606801" y="2787063"/>
            <a:ext cx="5038363" cy="3275999"/>
          </a:xfrm>
          <a:custGeom>
            <a:avLst/>
            <a:gdLst>
              <a:gd name="connsiteX0" fmla="*/ 0 w 5038363"/>
              <a:gd name="connsiteY0" fmla="*/ 0 h 3275999"/>
              <a:gd name="connsiteX1" fmla="*/ 5038363 w 5038363"/>
              <a:gd name="connsiteY1" fmla="*/ 0 h 3275999"/>
              <a:gd name="connsiteX2" fmla="*/ 5038363 w 5038363"/>
              <a:gd name="connsiteY2" fmla="*/ 3275999 h 3275999"/>
              <a:gd name="connsiteX3" fmla="*/ 3359875 w 5038363"/>
              <a:gd name="connsiteY3" fmla="*/ 3275999 h 327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8363" h="3275999">
                <a:moveTo>
                  <a:pt x="0" y="0"/>
                </a:moveTo>
                <a:lnTo>
                  <a:pt x="5038363" y="0"/>
                </a:lnTo>
                <a:lnTo>
                  <a:pt x="5038363" y="3275999"/>
                </a:lnTo>
                <a:lnTo>
                  <a:pt x="3359875" y="3275999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28" hasCustomPrompt="1"/>
          </p:nvPr>
        </p:nvSpPr>
        <p:spPr>
          <a:xfrm>
            <a:off x="280882" y="201001"/>
            <a:ext cx="6364278" cy="2442060"/>
          </a:xfrm>
          <a:custGeom>
            <a:avLst/>
            <a:gdLst>
              <a:gd name="connsiteX0" fmla="*/ 0 w 6364278"/>
              <a:gd name="connsiteY0" fmla="*/ 0 h 2442060"/>
              <a:gd name="connsiteX1" fmla="*/ 6364278 w 6364278"/>
              <a:gd name="connsiteY1" fmla="*/ 0 h 2442060"/>
              <a:gd name="connsiteX2" fmla="*/ 6364278 w 6364278"/>
              <a:gd name="connsiteY2" fmla="*/ 2442060 h 2442060"/>
              <a:gd name="connsiteX3" fmla="*/ 1178228 w 6364278"/>
              <a:gd name="connsiteY3" fmla="*/ 2442060 h 2442060"/>
              <a:gd name="connsiteX4" fmla="*/ 0 w 6364278"/>
              <a:gd name="connsiteY4" fmla="*/ 1293245 h 244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278" h="2442060">
                <a:moveTo>
                  <a:pt x="0" y="0"/>
                </a:moveTo>
                <a:lnTo>
                  <a:pt x="6364278" y="0"/>
                </a:lnTo>
                <a:lnTo>
                  <a:pt x="6364278" y="2442060"/>
                </a:lnTo>
                <a:lnTo>
                  <a:pt x="1178228" y="2442060"/>
                </a:lnTo>
                <a:lnTo>
                  <a:pt x="0" y="1293245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29" hasCustomPrompt="1"/>
          </p:nvPr>
        </p:nvSpPr>
        <p:spPr>
          <a:xfrm>
            <a:off x="280882" y="6207061"/>
            <a:ext cx="6364278" cy="2916061"/>
          </a:xfrm>
          <a:custGeom>
            <a:avLst/>
            <a:gdLst>
              <a:gd name="connsiteX0" fmla="*/ 0 w 6364278"/>
              <a:gd name="connsiteY0" fmla="*/ 0 h 2916061"/>
              <a:gd name="connsiteX1" fmla="*/ 4627206 w 6364278"/>
              <a:gd name="connsiteY1" fmla="*/ 0 h 2916061"/>
              <a:gd name="connsiteX2" fmla="*/ 6364278 w 6364278"/>
              <a:gd name="connsiteY2" fmla="*/ 1693708 h 2916061"/>
              <a:gd name="connsiteX3" fmla="*/ 6364278 w 6364278"/>
              <a:gd name="connsiteY3" fmla="*/ 2916061 h 2916061"/>
              <a:gd name="connsiteX4" fmla="*/ 0 w 6364278"/>
              <a:gd name="connsiteY4" fmla="*/ 2916061 h 291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278" h="2916061">
                <a:moveTo>
                  <a:pt x="0" y="0"/>
                </a:moveTo>
                <a:lnTo>
                  <a:pt x="4627206" y="0"/>
                </a:lnTo>
                <a:lnTo>
                  <a:pt x="6364278" y="1693708"/>
                </a:lnTo>
                <a:lnTo>
                  <a:pt x="6364278" y="2916061"/>
                </a:lnTo>
                <a:lnTo>
                  <a:pt x="0" y="291606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941000" y="34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4519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437080" y="315668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 baseline="0"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bildeikon for å sette inn bilder</a:t>
            </a:r>
          </a:p>
        </p:txBody>
      </p:sp>
      <p:sp>
        <p:nvSpPr>
          <p:cNvPr id="89" name="Plassholder for bilde 88"/>
          <p:cNvSpPr>
            <a:spLocks noGrp="1"/>
          </p:cNvSpPr>
          <p:nvPr>
            <p:ph type="pic" sz="quarter" idx="29" hasCustomPrompt="1"/>
          </p:nvPr>
        </p:nvSpPr>
        <p:spPr>
          <a:xfrm>
            <a:off x="261000" y="3145330"/>
            <a:ext cx="6336000" cy="5839670"/>
          </a:xfrm>
          <a:custGeom>
            <a:avLst/>
            <a:gdLst>
              <a:gd name="connsiteX0" fmla="*/ 4369934 w 6336000"/>
              <a:gd name="connsiteY0" fmla="*/ 0 h 5839670"/>
              <a:gd name="connsiteX1" fmla="*/ 6336000 w 6336000"/>
              <a:gd name="connsiteY1" fmla="*/ 0 h 5839670"/>
              <a:gd name="connsiteX2" fmla="*/ 6336000 w 6336000"/>
              <a:gd name="connsiteY2" fmla="*/ 5839670 h 5839670"/>
              <a:gd name="connsiteX3" fmla="*/ 0 w 6336000"/>
              <a:gd name="connsiteY3" fmla="*/ 5839670 h 5839670"/>
              <a:gd name="connsiteX4" fmla="*/ 0 w 6336000"/>
              <a:gd name="connsiteY4" fmla="*/ 3012456 h 5839670"/>
              <a:gd name="connsiteX5" fmla="*/ 4369935 w 6336000"/>
              <a:gd name="connsiteY5" fmla="*/ 3012456 h 5839670"/>
              <a:gd name="connsiteX6" fmla="*/ 4369935 w 6336000"/>
              <a:gd name="connsiteY6" fmla="*/ 2864880 h 5839670"/>
              <a:gd name="connsiteX7" fmla="*/ 4369934 w 6336000"/>
              <a:gd name="connsiteY7" fmla="*/ 2864880 h 583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6000" h="5839670">
                <a:moveTo>
                  <a:pt x="4369934" y="0"/>
                </a:moveTo>
                <a:lnTo>
                  <a:pt x="6336000" y="0"/>
                </a:lnTo>
                <a:lnTo>
                  <a:pt x="6336000" y="5839670"/>
                </a:lnTo>
                <a:lnTo>
                  <a:pt x="0" y="5839670"/>
                </a:lnTo>
                <a:lnTo>
                  <a:pt x="0" y="3012456"/>
                </a:lnTo>
                <a:lnTo>
                  <a:pt x="4369935" y="3012456"/>
                </a:lnTo>
                <a:lnTo>
                  <a:pt x="4369935" y="2864880"/>
                </a:lnTo>
                <a:lnTo>
                  <a:pt x="4369934" y="286488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tIns="1188000" anchor="ctr">
            <a:noAutofit/>
          </a:bodyPr>
          <a:lstStyle>
            <a:lvl1pPr algn="ct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88" name="Plassholder for bilde 87"/>
          <p:cNvSpPr>
            <a:spLocks noGrp="1"/>
          </p:cNvSpPr>
          <p:nvPr>
            <p:ph type="pic" sz="quarter" idx="28" hasCustomPrompt="1"/>
          </p:nvPr>
        </p:nvSpPr>
        <p:spPr>
          <a:xfrm>
            <a:off x="261000" y="187960"/>
            <a:ext cx="6336000" cy="5819925"/>
          </a:xfrm>
          <a:custGeom>
            <a:avLst/>
            <a:gdLst>
              <a:gd name="connsiteX0" fmla="*/ 0 w 6336000"/>
              <a:gd name="connsiteY0" fmla="*/ 0 h 5819925"/>
              <a:gd name="connsiteX1" fmla="*/ 6336000 w 6336000"/>
              <a:gd name="connsiteY1" fmla="*/ 0 h 5819925"/>
              <a:gd name="connsiteX2" fmla="*/ 6336000 w 6336000"/>
              <a:gd name="connsiteY2" fmla="*/ 2818823 h 5819925"/>
              <a:gd name="connsiteX3" fmla="*/ 2019600 w 6336000"/>
              <a:gd name="connsiteY3" fmla="*/ 2818823 h 5819925"/>
              <a:gd name="connsiteX4" fmla="*/ 2019600 w 6336000"/>
              <a:gd name="connsiteY4" fmla="*/ 2855997 h 5819925"/>
              <a:gd name="connsiteX5" fmla="*/ 2016000 w 6336000"/>
              <a:gd name="connsiteY5" fmla="*/ 2855997 h 5819925"/>
              <a:gd name="connsiteX6" fmla="*/ 2016000 w 6336000"/>
              <a:gd name="connsiteY6" fmla="*/ 5819925 h 5819925"/>
              <a:gd name="connsiteX7" fmla="*/ 0 w 6336000"/>
              <a:gd name="connsiteY7" fmla="*/ 5819925 h 581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6000" h="5819925">
                <a:moveTo>
                  <a:pt x="0" y="0"/>
                </a:moveTo>
                <a:lnTo>
                  <a:pt x="6336000" y="0"/>
                </a:lnTo>
                <a:lnTo>
                  <a:pt x="6336000" y="2818823"/>
                </a:lnTo>
                <a:lnTo>
                  <a:pt x="2019600" y="2818823"/>
                </a:lnTo>
                <a:lnTo>
                  <a:pt x="2019600" y="2855997"/>
                </a:lnTo>
                <a:lnTo>
                  <a:pt x="2016000" y="2855997"/>
                </a:lnTo>
                <a:lnTo>
                  <a:pt x="2016000" y="5819925"/>
                </a:lnTo>
                <a:lnTo>
                  <a:pt x="0" y="5819925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bIns="1044000" anchor="ctr">
            <a:noAutofit/>
          </a:bodyPr>
          <a:lstStyle>
            <a:lvl1pPr algn="ctr"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988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/>
          <p:cNvSpPr>
            <a:spLocks noGrp="1"/>
          </p:cNvSpPr>
          <p:nvPr>
            <p:ph type="pic" sz="quarter" idx="15" hasCustomPrompt="1"/>
          </p:nvPr>
        </p:nvSpPr>
        <p:spPr>
          <a:xfrm>
            <a:off x="3357185" y="4493751"/>
            <a:ext cx="3287978" cy="3205897"/>
          </a:xfrm>
          <a:custGeom>
            <a:avLst/>
            <a:gdLst>
              <a:gd name="connsiteX0" fmla="*/ 0 w 3287978"/>
              <a:gd name="connsiteY0" fmla="*/ 0 h 3205897"/>
              <a:gd name="connsiteX1" fmla="*/ 3287978 w 3287978"/>
              <a:gd name="connsiteY1" fmla="*/ 0 h 3205897"/>
              <a:gd name="connsiteX2" fmla="*/ 3287978 w 3287978"/>
              <a:gd name="connsiteY2" fmla="*/ 3205897 h 320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7978" h="3205897">
                <a:moveTo>
                  <a:pt x="0" y="0"/>
                </a:moveTo>
                <a:lnTo>
                  <a:pt x="3287978" y="0"/>
                </a:lnTo>
                <a:lnTo>
                  <a:pt x="3287978" y="3205897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8" name="Plassholder for bilde 17"/>
          <p:cNvSpPr>
            <a:spLocks noGrp="1"/>
          </p:cNvSpPr>
          <p:nvPr>
            <p:ph type="pic" sz="quarter" idx="32" hasCustomPrompt="1"/>
          </p:nvPr>
        </p:nvSpPr>
        <p:spPr>
          <a:xfrm>
            <a:off x="1606801" y="2787063"/>
            <a:ext cx="5038363" cy="1565817"/>
          </a:xfrm>
          <a:custGeom>
            <a:avLst/>
            <a:gdLst>
              <a:gd name="connsiteX0" fmla="*/ 0 w 5038363"/>
              <a:gd name="connsiteY0" fmla="*/ 0 h 1565817"/>
              <a:gd name="connsiteX1" fmla="*/ 5038363 w 5038363"/>
              <a:gd name="connsiteY1" fmla="*/ 0 h 1565817"/>
              <a:gd name="connsiteX2" fmla="*/ 5038363 w 5038363"/>
              <a:gd name="connsiteY2" fmla="*/ 1565817 h 1565817"/>
              <a:gd name="connsiteX3" fmla="*/ 1605907 w 5038363"/>
              <a:gd name="connsiteY3" fmla="*/ 1565817 h 156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8363" h="1565817">
                <a:moveTo>
                  <a:pt x="0" y="0"/>
                </a:moveTo>
                <a:lnTo>
                  <a:pt x="5038363" y="0"/>
                </a:lnTo>
                <a:lnTo>
                  <a:pt x="5038363" y="1565817"/>
                </a:lnTo>
                <a:lnTo>
                  <a:pt x="1605907" y="1565817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28" hasCustomPrompt="1"/>
          </p:nvPr>
        </p:nvSpPr>
        <p:spPr>
          <a:xfrm>
            <a:off x="280882" y="201001"/>
            <a:ext cx="6364278" cy="2442060"/>
          </a:xfrm>
          <a:custGeom>
            <a:avLst/>
            <a:gdLst>
              <a:gd name="connsiteX0" fmla="*/ 0 w 6364278"/>
              <a:gd name="connsiteY0" fmla="*/ 0 h 2442060"/>
              <a:gd name="connsiteX1" fmla="*/ 6364278 w 6364278"/>
              <a:gd name="connsiteY1" fmla="*/ 0 h 2442060"/>
              <a:gd name="connsiteX2" fmla="*/ 6364278 w 6364278"/>
              <a:gd name="connsiteY2" fmla="*/ 2442060 h 2442060"/>
              <a:gd name="connsiteX3" fmla="*/ 1178228 w 6364278"/>
              <a:gd name="connsiteY3" fmla="*/ 2442060 h 2442060"/>
              <a:gd name="connsiteX4" fmla="*/ 0 w 6364278"/>
              <a:gd name="connsiteY4" fmla="*/ 1293245 h 244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278" h="2442060">
                <a:moveTo>
                  <a:pt x="0" y="0"/>
                </a:moveTo>
                <a:lnTo>
                  <a:pt x="6364278" y="0"/>
                </a:lnTo>
                <a:lnTo>
                  <a:pt x="6364278" y="2442060"/>
                </a:lnTo>
                <a:lnTo>
                  <a:pt x="1178228" y="2442060"/>
                </a:lnTo>
                <a:lnTo>
                  <a:pt x="0" y="1293245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29" hasCustomPrompt="1"/>
          </p:nvPr>
        </p:nvSpPr>
        <p:spPr>
          <a:xfrm>
            <a:off x="280882" y="6207061"/>
            <a:ext cx="6364278" cy="2916061"/>
          </a:xfrm>
          <a:custGeom>
            <a:avLst/>
            <a:gdLst>
              <a:gd name="connsiteX0" fmla="*/ 0 w 6364278"/>
              <a:gd name="connsiteY0" fmla="*/ 0 h 2916061"/>
              <a:gd name="connsiteX1" fmla="*/ 4627206 w 6364278"/>
              <a:gd name="connsiteY1" fmla="*/ 0 h 2916061"/>
              <a:gd name="connsiteX2" fmla="*/ 6364278 w 6364278"/>
              <a:gd name="connsiteY2" fmla="*/ 1693708 h 2916061"/>
              <a:gd name="connsiteX3" fmla="*/ 6364278 w 6364278"/>
              <a:gd name="connsiteY3" fmla="*/ 2916061 h 2916061"/>
              <a:gd name="connsiteX4" fmla="*/ 0 w 6364278"/>
              <a:gd name="connsiteY4" fmla="*/ 2916061 h 291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278" h="2916061">
                <a:moveTo>
                  <a:pt x="0" y="0"/>
                </a:moveTo>
                <a:lnTo>
                  <a:pt x="4627206" y="0"/>
                </a:lnTo>
                <a:lnTo>
                  <a:pt x="6364278" y="1693708"/>
                </a:lnTo>
                <a:lnTo>
                  <a:pt x="6364278" y="2916061"/>
                </a:lnTo>
                <a:lnTo>
                  <a:pt x="0" y="291606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7" name="Plassholder for bilde 16"/>
          <p:cNvSpPr>
            <a:spLocks noGrp="1"/>
          </p:cNvSpPr>
          <p:nvPr>
            <p:ph type="pic" sz="quarter" idx="31" hasCustomPrompt="1"/>
          </p:nvPr>
        </p:nvSpPr>
        <p:spPr>
          <a:xfrm>
            <a:off x="280885" y="1695368"/>
            <a:ext cx="4479519" cy="4367692"/>
          </a:xfrm>
          <a:custGeom>
            <a:avLst/>
            <a:gdLst>
              <a:gd name="connsiteX0" fmla="*/ 0 w 4479519"/>
              <a:gd name="connsiteY0" fmla="*/ 0 h 4367692"/>
              <a:gd name="connsiteX1" fmla="*/ 4479519 w 4479519"/>
              <a:gd name="connsiteY1" fmla="*/ 4367692 h 4367692"/>
              <a:gd name="connsiteX2" fmla="*/ 0 w 4479519"/>
              <a:gd name="connsiteY2" fmla="*/ 4367692 h 436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9519" h="4367692">
                <a:moveTo>
                  <a:pt x="0" y="0"/>
                </a:moveTo>
                <a:lnTo>
                  <a:pt x="4479519" y="4367692"/>
                </a:lnTo>
                <a:lnTo>
                  <a:pt x="0" y="4367692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941000" y="34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1507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ssholder for bilde 31"/>
          <p:cNvSpPr>
            <a:spLocks noGrp="1"/>
          </p:cNvSpPr>
          <p:nvPr>
            <p:ph type="pic" sz="quarter" idx="15" hasCustomPrompt="1"/>
          </p:nvPr>
        </p:nvSpPr>
        <p:spPr>
          <a:xfrm>
            <a:off x="280885" y="1695370"/>
            <a:ext cx="2725552" cy="2657511"/>
          </a:xfrm>
          <a:custGeom>
            <a:avLst/>
            <a:gdLst>
              <a:gd name="connsiteX0" fmla="*/ 0 w 2725552"/>
              <a:gd name="connsiteY0" fmla="*/ 0 h 2657511"/>
              <a:gd name="connsiteX1" fmla="*/ 2725552 w 2725552"/>
              <a:gd name="connsiteY1" fmla="*/ 2657511 h 2657511"/>
              <a:gd name="connsiteX2" fmla="*/ 0 w 2725552"/>
              <a:gd name="connsiteY2" fmla="*/ 2657511 h 265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5552" h="2657511">
                <a:moveTo>
                  <a:pt x="0" y="0"/>
                </a:moveTo>
                <a:lnTo>
                  <a:pt x="2725552" y="2657511"/>
                </a:lnTo>
                <a:lnTo>
                  <a:pt x="0" y="265751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1" name="Plassholder for bilde 30"/>
          <p:cNvSpPr>
            <a:spLocks noGrp="1"/>
          </p:cNvSpPr>
          <p:nvPr>
            <p:ph type="pic" sz="quarter" idx="30" hasCustomPrompt="1"/>
          </p:nvPr>
        </p:nvSpPr>
        <p:spPr>
          <a:xfrm>
            <a:off x="280886" y="4493750"/>
            <a:ext cx="4479519" cy="1569310"/>
          </a:xfrm>
          <a:custGeom>
            <a:avLst/>
            <a:gdLst>
              <a:gd name="connsiteX0" fmla="*/ 0 w 4479519"/>
              <a:gd name="connsiteY0" fmla="*/ 0 h 1569310"/>
              <a:gd name="connsiteX1" fmla="*/ 2870030 w 4479519"/>
              <a:gd name="connsiteY1" fmla="*/ 0 h 1569310"/>
              <a:gd name="connsiteX2" fmla="*/ 4479519 w 4479519"/>
              <a:gd name="connsiteY2" fmla="*/ 1569310 h 1569310"/>
              <a:gd name="connsiteX3" fmla="*/ 0 w 4479519"/>
              <a:gd name="connsiteY3" fmla="*/ 1569310 h 156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519" h="1569310">
                <a:moveTo>
                  <a:pt x="0" y="0"/>
                </a:moveTo>
                <a:lnTo>
                  <a:pt x="2870030" y="0"/>
                </a:lnTo>
                <a:lnTo>
                  <a:pt x="4479519" y="1569310"/>
                </a:lnTo>
                <a:lnTo>
                  <a:pt x="0" y="156931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0" name="Plassholder for bilde 29"/>
          <p:cNvSpPr>
            <a:spLocks noGrp="1"/>
          </p:cNvSpPr>
          <p:nvPr>
            <p:ph type="pic" sz="quarter" idx="31" hasCustomPrompt="1"/>
          </p:nvPr>
        </p:nvSpPr>
        <p:spPr>
          <a:xfrm>
            <a:off x="1606801" y="2787063"/>
            <a:ext cx="5038363" cy="1565817"/>
          </a:xfrm>
          <a:custGeom>
            <a:avLst/>
            <a:gdLst>
              <a:gd name="connsiteX0" fmla="*/ 0 w 5038363"/>
              <a:gd name="connsiteY0" fmla="*/ 0 h 1565817"/>
              <a:gd name="connsiteX1" fmla="*/ 5038363 w 5038363"/>
              <a:gd name="connsiteY1" fmla="*/ 0 h 1565817"/>
              <a:gd name="connsiteX2" fmla="*/ 5038363 w 5038363"/>
              <a:gd name="connsiteY2" fmla="*/ 1565817 h 1565817"/>
              <a:gd name="connsiteX3" fmla="*/ 1605907 w 5038363"/>
              <a:gd name="connsiteY3" fmla="*/ 1565817 h 156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8363" h="1565817">
                <a:moveTo>
                  <a:pt x="0" y="0"/>
                </a:moveTo>
                <a:lnTo>
                  <a:pt x="5038363" y="0"/>
                </a:lnTo>
                <a:lnTo>
                  <a:pt x="5038363" y="1565817"/>
                </a:lnTo>
                <a:lnTo>
                  <a:pt x="1605907" y="1565817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9" name="Plassholder for bilde 28"/>
          <p:cNvSpPr>
            <a:spLocks noGrp="1"/>
          </p:cNvSpPr>
          <p:nvPr>
            <p:ph type="pic" sz="quarter" idx="32" hasCustomPrompt="1"/>
          </p:nvPr>
        </p:nvSpPr>
        <p:spPr>
          <a:xfrm>
            <a:off x="3357185" y="4493751"/>
            <a:ext cx="3287978" cy="3205897"/>
          </a:xfrm>
          <a:custGeom>
            <a:avLst/>
            <a:gdLst>
              <a:gd name="connsiteX0" fmla="*/ 0 w 3287978"/>
              <a:gd name="connsiteY0" fmla="*/ 0 h 3205897"/>
              <a:gd name="connsiteX1" fmla="*/ 3287978 w 3287978"/>
              <a:gd name="connsiteY1" fmla="*/ 0 h 3205897"/>
              <a:gd name="connsiteX2" fmla="*/ 3287978 w 3287978"/>
              <a:gd name="connsiteY2" fmla="*/ 3205897 h 320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7978" h="3205897">
                <a:moveTo>
                  <a:pt x="0" y="0"/>
                </a:moveTo>
                <a:lnTo>
                  <a:pt x="3287978" y="0"/>
                </a:lnTo>
                <a:lnTo>
                  <a:pt x="3287978" y="3205897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28" hasCustomPrompt="1"/>
          </p:nvPr>
        </p:nvSpPr>
        <p:spPr>
          <a:xfrm>
            <a:off x="280882" y="201001"/>
            <a:ext cx="6364278" cy="2442060"/>
          </a:xfrm>
          <a:custGeom>
            <a:avLst/>
            <a:gdLst>
              <a:gd name="connsiteX0" fmla="*/ 0 w 6364278"/>
              <a:gd name="connsiteY0" fmla="*/ 0 h 2442060"/>
              <a:gd name="connsiteX1" fmla="*/ 6364278 w 6364278"/>
              <a:gd name="connsiteY1" fmla="*/ 0 h 2442060"/>
              <a:gd name="connsiteX2" fmla="*/ 6364278 w 6364278"/>
              <a:gd name="connsiteY2" fmla="*/ 2442060 h 2442060"/>
              <a:gd name="connsiteX3" fmla="*/ 1178228 w 6364278"/>
              <a:gd name="connsiteY3" fmla="*/ 2442060 h 2442060"/>
              <a:gd name="connsiteX4" fmla="*/ 0 w 6364278"/>
              <a:gd name="connsiteY4" fmla="*/ 1293245 h 244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278" h="2442060">
                <a:moveTo>
                  <a:pt x="0" y="0"/>
                </a:moveTo>
                <a:lnTo>
                  <a:pt x="6364278" y="0"/>
                </a:lnTo>
                <a:lnTo>
                  <a:pt x="6364278" y="2442060"/>
                </a:lnTo>
                <a:lnTo>
                  <a:pt x="1178228" y="2442060"/>
                </a:lnTo>
                <a:lnTo>
                  <a:pt x="0" y="1293245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29" hasCustomPrompt="1"/>
          </p:nvPr>
        </p:nvSpPr>
        <p:spPr>
          <a:xfrm>
            <a:off x="280882" y="6207061"/>
            <a:ext cx="6364278" cy="2916061"/>
          </a:xfrm>
          <a:custGeom>
            <a:avLst/>
            <a:gdLst>
              <a:gd name="connsiteX0" fmla="*/ 0 w 6364278"/>
              <a:gd name="connsiteY0" fmla="*/ 0 h 2916061"/>
              <a:gd name="connsiteX1" fmla="*/ 4627206 w 6364278"/>
              <a:gd name="connsiteY1" fmla="*/ 0 h 2916061"/>
              <a:gd name="connsiteX2" fmla="*/ 6364278 w 6364278"/>
              <a:gd name="connsiteY2" fmla="*/ 1693708 h 2916061"/>
              <a:gd name="connsiteX3" fmla="*/ 6364278 w 6364278"/>
              <a:gd name="connsiteY3" fmla="*/ 2916061 h 2916061"/>
              <a:gd name="connsiteX4" fmla="*/ 0 w 6364278"/>
              <a:gd name="connsiteY4" fmla="*/ 2916061 h 291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4278" h="2916061">
                <a:moveTo>
                  <a:pt x="0" y="0"/>
                </a:moveTo>
                <a:lnTo>
                  <a:pt x="4627206" y="0"/>
                </a:lnTo>
                <a:lnTo>
                  <a:pt x="6364278" y="1693708"/>
                </a:lnTo>
                <a:lnTo>
                  <a:pt x="6364278" y="2916061"/>
                </a:lnTo>
                <a:lnTo>
                  <a:pt x="0" y="291606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941000" y="34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4259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ssholder for bilde 23"/>
          <p:cNvSpPr>
            <a:spLocks noGrp="1"/>
          </p:cNvSpPr>
          <p:nvPr>
            <p:ph type="pic" sz="quarter" idx="16" hasCustomPrompt="1"/>
          </p:nvPr>
        </p:nvSpPr>
        <p:spPr>
          <a:xfrm>
            <a:off x="261000" y="3268706"/>
            <a:ext cx="6336000" cy="2926834"/>
          </a:xfrm>
          <a:custGeom>
            <a:avLst/>
            <a:gdLst>
              <a:gd name="connsiteX0" fmla="*/ 0 w 6336000"/>
              <a:gd name="connsiteY0" fmla="*/ 0 h 2926834"/>
              <a:gd name="connsiteX1" fmla="*/ 6336000 w 6336000"/>
              <a:gd name="connsiteY1" fmla="*/ 0 h 2926834"/>
              <a:gd name="connsiteX2" fmla="*/ 6336000 w 6336000"/>
              <a:gd name="connsiteY2" fmla="*/ 2926834 h 2926834"/>
              <a:gd name="connsiteX3" fmla="*/ 0 w 6336000"/>
              <a:gd name="connsiteY3" fmla="*/ 2926834 h 29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6000" h="2926834">
                <a:moveTo>
                  <a:pt x="0" y="0"/>
                </a:moveTo>
                <a:lnTo>
                  <a:pt x="6336000" y="0"/>
                </a:lnTo>
                <a:lnTo>
                  <a:pt x="6336000" y="2926834"/>
                </a:lnTo>
                <a:lnTo>
                  <a:pt x="0" y="292683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5" name="Plassholder for bilde 24"/>
          <p:cNvSpPr>
            <a:spLocks noGrp="1"/>
          </p:cNvSpPr>
          <p:nvPr>
            <p:ph type="pic" sz="quarter" idx="17" hasCustomPrompt="1"/>
          </p:nvPr>
        </p:nvSpPr>
        <p:spPr>
          <a:xfrm>
            <a:off x="261000" y="6336412"/>
            <a:ext cx="6336000" cy="2720588"/>
          </a:xfrm>
          <a:custGeom>
            <a:avLst/>
            <a:gdLst>
              <a:gd name="connsiteX0" fmla="*/ 0 w 6336000"/>
              <a:gd name="connsiteY0" fmla="*/ 0 h 2720588"/>
              <a:gd name="connsiteX1" fmla="*/ 6336000 w 6336000"/>
              <a:gd name="connsiteY1" fmla="*/ 0 h 2720588"/>
              <a:gd name="connsiteX2" fmla="*/ 6336000 w 6336000"/>
              <a:gd name="connsiteY2" fmla="*/ 2720588 h 2720588"/>
              <a:gd name="connsiteX3" fmla="*/ 0 w 6336000"/>
              <a:gd name="connsiteY3" fmla="*/ 2720588 h 272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6000" h="2720588">
                <a:moveTo>
                  <a:pt x="0" y="0"/>
                </a:moveTo>
                <a:lnTo>
                  <a:pt x="6336000" y="0"/>
                </a:lnTo>
                <a:lnTo>
                  <a:pt x="6336000" y="2720588"/>
                </a:lnTo>
                <a:lnTo>
                  <a:pt x="0" y="2720588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1" name="Plassholder for bilde 20"/>
          <p:cNvSpPr>
            <a:spLocks noGrp="1"/>
          </p:cNvSpPr>
          <p:nvPr>
            <p:ph type="pic" sz="quarter" idx="15" hasCustomPrompt="1"/>
          </p:nvPr>
        </p:nvSpPr>
        <p:spPr>
          <a:xfrm>
            <a:off x="261000" y="201000"/>
            <a:ext cx="6336000" cy="2926834"/>
          </a:xfrm>
          <a:custGeom>
            <a:avLst/>
            <a:gdLst>
              <a:gd name="connsiteX0" fmla="*/ 0 w 6336000"/>
              <a:gd name="connsiteY0" fmla="*/ 0 h 2926834"/>
              <a:gd name="connsiteX1" fmla="*/ 6336000 w 6336000"/>
              <a:gd name="connsiteY1" fmla="*/ 0 h 2926834"/>
              <a:gd name="connsiteX2" fmla="*/ 6336000 w 6336000"/>
              <a:gd name="connsiteY2" fmla="*/ 2926834 h 2926834"/>
              <a:gd name="connsiteX3" fmla="*/ 0 w 6336000"/>
              <a:gd name="connsiteY3" fmla="*/ 2926834 h 29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6000" h="2926834">
                <a:moveTo>
                  <a:pt x="0" y="0"/>
                </a:moveTo>
                <a:lnTo>
                  <a:pt x="6336000" y="0"/>
                </a:lnTo>
                <a:lnTo>
                  <a:pt x="6336000" y="2926834"/>
                </a:lnTo>
                <a:lnTo>
                  <a:pt x="0" y="292683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1322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ssholder for bilde 24"/>
          <p:cNvSpPr>
            <a:spLocks noGrp="1"/>
          </p:cNvSpPr>
          <p:nvPr>
            <p:ph type="pic" sz="quarter" idx="15" hasCustomPrompt="1"/>
          </p:nvPr>
        </p:nvSpPr>
        <p:spPr>
          <a:xfrm>
            <a:off x="261000" y="6336412"/>
            <a:ext cx="6336000" cy="2720588"/>
          </a:xfrm>
          <a:custGeom>
            <a:avLst/>
            <a:gdLst>
              <a:gd name="connsiteX0" fmla="*/ 0 w 6336000"/>
              <a:gd name="connsiteY0" fmla="*/ 0 h 2720588"/>
              <a:gd name="connsiteX1" fmla="*/ 6336000 w 6336000"/>
              <a:gd name="connsiteY1" fmla="*/ 0 h 2720588"/>
              <a:gd name="connsiteX2" fmla="*/ 6336000 w 6336000"/>
              <a:gd name="connsiteY2" fmla="*/ 2720588 h 2720588"/>
              <a:gd name="connsiteX3" fmla="*/ 0 w 6336000"/>
              <a:gd name="connsiteY3" fmla="*/ 2720588 h 272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6000" h="2720588">
                <a:moveTo>
                  <a:pt x="0" y="0"/>
                </a:moveTo>
                <a:lnTo>
                  <a:pt x="6336000" y="0"/>
                </a:lnTo>
                <a:lnTo>
                  <a:pt x="6336000" y="2720588"/>
                </a:lnTo>
                <a:lnTo>
                  <a:pt x="0" y="2720588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4" name="Plassholder for bilde 23"/>
          <p:cNvSpPr>
            <a:spLocks noGrp="1"/>
          </p:cNvSpPr>
          <p:nvPr>
            <p:ph type="pic" sz="quarter" idx="16" hasCustomPrompt="1"/>
          </p:nvPr>
        </p:nvSpPr>
        <p:spPr>
          <a:xfrm>
            <a:off x="2231535" y="3268705"/>
            <a:ext cx="4365466" cy="2926834"/>
          </a:xfrm>
          <a:custGeom>
            <a:avLst/>
            <a:gdLst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2582810 w 4365466"/>
              <a:gd name="connsiteY3" fmla="*/ 1 h 29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5466" h="2926834">
                <a:moveTo>
                  <a:pt x="4365466" y="0"/>
                </a:moveTo>
                <a:lnTo>
                  <a:pt x="4365466" y="2926834"/>
                </a:lnTo>
                <a:lnTo>
                  <a:pt x="0" y="2926834"/>
                </a:lnTo>
                <a:lnTo>
                  <a:pt x="2582810" y="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3" name="Plassholder for bilde 22"/>
          <p:cNvSpPr>
            <a:spLocks noGrp="1"/>
          </p:cNvSpPr>
          <p:nvPr>
            <p:ph type="pic" sz="quarter" idx="17" hasCustomPrompt="1"/>
          </p:nvPr>
        </p:nvSpPr>
        <p:spPr>
          <a:xfrm>
            <a:off x="261001" y="3268706"/>
            <a:ext cx="4365465" cy="2926834"/>
          </a:xfrm>
          <a:custGeom>
            <a:avLst/>
            <a:gdLst>
              <a:gd name="connsiteX0" fmla="*/ 0 w 4365465"/>
              <a:gd name="connsiteY0" fmla="*/ 0 h 2926834"/>
              <a:gd name="connsiteX1" fmla="*/ 4365465 w 4365465"/>
              <a:gd name="connsiteY1" fmla="*/ 0 h 2926834"/>
              <a:gd name="connsiteX2" fmla="*/ 1782655 w 4365465"/>
              <a:gd name="connsiteY2" fmla="*/ 2926834 h 2926834"/>
              <a:gd name="connsiteX3" fmla="*/ 0 w 4365465"/>
              <a:gd name="connsiteY3" fmla="*/ 2926834 h 29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5465" h="2926834">
                <a:moveTo>
                  <a:pt x="0" y="0"/>
                </a:moveTo>
                <a:lnTo>
                  <a:pt x="4365465" y="0"/>
                </a:lnTo>
                <a:lnTo>
                  <a:pt x="1782655" y="2926834"/>
                </a:lnTo>
                <a:lnTo>
                  <a:pt x="0" y="292683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2" name="Plassholder for bilde 21"/>
          <p:cNvSpPr>
            <a:spLocks noGrp="1"/>
          </p:cNvSpPr>
          <p:nvPr>
            <p:ph type="pic" sz="quarter" idx="18" hasCustomPrompt="1"/>
          </p:nvPr>
        </p:nvSpPr>
        <p:spPr>
          <a:xfrm>
            <a:off x="261000" y="201000"/>
            <a:ext cx="6336000" cy="2926834"/>
          </a:xfrm>
          <a:custGeom>
            <a:avLst/>
            <a:gdLst>
              <a:gd name="connsiteX0" fmla="*/ 0 w 6336000"/>
              <a:gd name="connsiteY0" fmla="*/ 0 h 2926834"/>
              <a:gd name="connsiteX1" fmla="*/ 6336000 w 6336000"/>
              <a:gd name="connsiteY1" fmla="*/ 0 h 2926834"/>
              <a:gd name="connsiteX2" fmla="*/ 6336000 w 6336000"/>
              <a:gd name="connsiteY2" fmla="*/ 2926834 h 2926834"/>
              <a:gd name="connsiteX3" fmla="*/ 0 w 6336000"/>
              <a:gd name="connsiteY3" fmla="*/ 2926834 h 29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6000" h="2926834">
                <a:moveTo>
                  <a:pt x="0" y="0"/>
                </a:moveTo>
                <a:lnTo>
                  <a:pt x="6336000" y="0"/>
                </a:lnTo>
                <a:lnTo>
                  <a:pt x="6336000" y="2926834"/>
                </a:lnTo>
                <a:lnTo>
                  <a:pt x="0" y="292683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26842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400" y="273000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0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4630911" y="269010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bilde 8"/>
          <p:cNvSpPr>
            <a:spLocks noGrp="1"/>
          </p:cNvSpPr>
          <p:nvPr>
            <p:ph type="pic" sz="quarter" idx="24" hasCustomPrompt="1"/>
          </p:nvPr>
        </p:nvSpPr>
        <p:spPr>
          <a:xfrm>
            <a:off x="2449480" y="261456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2" name="Plassholder for bilde 8"/>
          <p:cNvSpPr>
            <a:spLocks noGrp="1"/>
          </p:cNvSpPr>
          <p:nvPr>
            <p:ph type="pic" sz="quarter" idx="25" hasCustomPrompt="1"/>
          </p:nvPr>
        </p:nvSpPr>
        <p:spPr>
          <a:xfrm>
            <a:off x="273400" y="3296178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bilde 8"/>
          <p:cNvSpPr>
            <a:spLocks noGrp="1"/>
          </p:cNvSpPr>
          <p:nvPr>
            <p:ph type="pic" sz="quarter" idx="26" hasCustomPrompt="1"/>
          </p:nvPr>
        </p:nvSpPr>
        <p:spPr>
          <a:xfrm>
            <a:off x="4630911" y="3292188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4" name="Plassholder for bilde 8"/>
          <p:cNvSpPr>
            <a:spLocks noGrp="1"/>
          </p:cNvSpPr>
          <p:nvPr>
            <p:ph type="pic" sz="quarter" idx="27" hasCustomPrompt="1"/>
          </p:nvPr>
        </p:nvSpPr>
        <p:spPr>
          <a:xfrm>
            <a:off x="2449480" y="328463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5" name="Plassholder for bilde 8"/>
          <p:cNvSpPr>
            <a:spLocks noGrp="1"/>
          </p:cNvSpPr>
          <p:nvPr>
            <p:ph type="pic" sz="quarter" idx="28" hasCustomPrompt="1"/>
          </p:nvPr>
        </p:nvSpPr>
        <p:spPr>
          <a:xfrm>
            <a:off x="273400" y="631782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6" name="Plassholder for bilde 8"/>
          <p:cNvSpPr>
            <a:spLocks noGrp="1"/>
          </p:cNvSpPr>
          <p:nvPr>
            <p:ph type="pic" sz="quarter" idx="29" hasCustomPrompt="1"/>
          </p:nvPr>
        </p:nvSpPr>
        <p:spPr>
          <a:xfrm>
            <a:off x="4630911" y="6313834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7" name="Plassholder for bilde 8"/>
          <p:cNvSpPr>
            <a:spLocks noGrp="1"/>
          </p:cNvSpPr>
          <p:nvPr>
            <p:ph type="pic" sz="quarter" idx="30" hasCustomPrompt="1"/>
          </p:nvPr>
        </p:nvSpPr>
        <p:spPr>
          <a:xfrm>
            <a:off x="2449480" y="6306280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3068177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400" y="273000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0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4630911" y="269010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bilde 8"/>
          <p:cNvSpPr>
            <a:spLocks noGrp="1"/>
          </p:cNvSpPr>
          <p:nvPr>
            <p:ph type="pic" sz="quarter" idx="24" hasCustomPrompt="1"/>
          </p:nvPr>
        </p:nvSpPr>
        <p:spPr>
          <a:xfrm>
            <a:off x="2449480" y="261456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5" name="Plassholder for bilde 8"/>
          <p:cNvSpPr>
            <a:spLocks noGrp="1"/>
          </p:cNvSpPr>
          <p:nvPr>
            <p:ph type="pic" sz="quarter" idx="28" hasCustomPrompt="1"/>
          </p:nvPr>
        </p:nvSpPr>
        <p:spPr>
          <a:xfrm>
            <a:off x="273400" y="631782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6" name="Plassholder for bilde 8"/>
          <p:cNvSpPr>
            <a:spLocks noGrp="1"/>
          </p:cNvSpPr>
          <p:nvPr>
            <p:ph type="pic" sz="quarter" idx="29" hasCustomPrompt="1"/>
          </p:nvPr>
        </p:nvSpPr>
        <p:spPr>
          <a:xfrm>
            <a:off x="4630911" y="6313834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7" name="Plassholder for bilde 8"/>
          <p:cNvSpPr>
            <a:spLocks noGrp="1"/>
          </p:cNvSpPr>
          <p:nvPr>
            <p:ph type="pic" sz="quarter" idx="30" hasCustomPrompt="1"/>
          </p:nvPr>
        </p:nvSpPr>
        <p:spPr>
          <a:xfrm>
            <a:off x="2449480" y="6306280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8" name="Plassholder for bilde 17"/>
          <p:cNvSpPr>
            <a:spLocks noGrp="1"/>
          </p:cNvSpPr>
          <p:nvPr>
            <p:ph type="pic" sz="quarter" idx="31" hasCustomPrompt="1"/>
          </p:nvPr>
        </p:nvSpPr>
        <p:spPr>
          <a:xfrm>
            <a:off x="2244717" y="3257594"/>
            <a:ext cx="4400443" cy="2926834"/>
          </a:xfrm>
          <a:custGeom>
            <a:avLst/>
            <a:gdLst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2582810 w 4365466"/>
              <a:gd name="connsiteY3" fmla="*/ 1 h 29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5466" h="2926834">
                <a:moveTo>
                  <a:pt x="4365466" y="0"/>
                </a:moveTo>
                <a:lnTo>
                  <a:pt x="4365466" y="2926834"/>
                </a:lnTo>
                <a:lnTo>
                  <a:pt x="0" y="2926834"/>
                </a:lnTo>
                <a:lnTo>
                  <a:pt x="2582810" y="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17" hasCustomPrompt="1"/>
          </p:nvPr>
        </p:nvSpPr>
        <p:spPr>
          <a:xfrm>
            <a:off x="274184" y="3257595"/>
            <a:ext cx="4400442" cy="2926834"/>
          </a:xfrm>
          <a:custGeom>
            <a:avLst/>
            <a:gdLst>
              <a:gd name="connsiteX0" fmla="*/ 0 w 4365465"/>
              <a:gd name="connsiteY0" fmla="*/ 0 h 2926834"/>
              <a:gd name="connsiteX1" fmla="*/ 4365465 w 4365465"/>
              <a:gd name="connsiteY1" fmla="*/ 0 h 2926834"/>
              <a:gd name="connsiteX2" fmla="*/ 1782655 w 4365465"/>
              <a:gd name="connsiteY2" fmla="*/ 2926834 h 2926834"/>
              <a:gd name="connsiteX3" fmla="*/ 0 w 4365465"/>
              <a:gd name="connsiteY3" fmla="*/ 2926834 h 29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5465" h="2926834">
                <a:moveTo>
                  <a:pt x="0" y="0"/>
                </a:moveTo>
                <a:lnTo>
                  <a:pt x="4365465" y="0"/>
                </a:lnTo>
                <a:lnTo>
                  <a:pt x="1782655" y="2926834"/>
                </a:lnTo>
                <a:lnTo>
                  <a:pt x="0" y="292683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</p:spTree>
    <p:extLst>
      <p:ext uri="{BB962C8B-B14F-4D97-AF65-F5344CB8AC3E}">
        <p14:creationId xmlns:p14="http://schemas.microsoft.com/office/powerpoint/2010/main" val="78330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400" y="273000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0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4630911" y="269010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bilde 8"/>
          <p:cNvSpPr>
            <a:spLocks noGrp="1"/>
          </p:cNvSpPr>
          <p:nvPr>
            <p:ph type="pic" sz="quarter" idx="24" hasCustomPrompt="1"/>
          </p:nvPr>
        </p:nvSpPr>
        <p:spPr>
          <a:xfrm>
            <a:off x="2449480" y="261456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5" name="Plassholder for bilde 8"/>
          <p:cNvSpPr>
            <a:spLocks noGrp="1"/>
          </p:cNvSpPr>
          <p:nvPr>
            <p:ph type="pic" sz="quarter" idx="28" hasCustomPrompt="1"/>
          </p:nvPr>
        </p:nvSpPr>
        <p:spPr>
          <a:xfrm>
            <a:off x="273400" y="631782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6" name="Plassholder for bilde 8"/>
          <p:cNvSpPr>
            <a:spLocks noGrp="1"/>
          </p:cNvSpPr>
          <p:nvPr>
            <p:ph type="pic" sz="quarter" idx="29" hasCustomPrompt="1"/>
          </p:nvPr>
        </p:nvSpPr>
        <p:spPr>
          <a:xfrm>
            <a:off x="4630911" y="6313834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7" name="Plassholder for bilde 8"/>
          <p:cNvSpPr>
            <a:spLocks noGrp="1"/>
          </p:cNvSpPr>
          <p:nvPr>
            <p:ph type="pic" sz="quarter" idx="30" hasCustomPrompt="1"/>
          </p:nvPr>
        </p:nvSpPr>
        <p:spPr>
          <a:xfrm>
            <a:off x="2449480" y="6306280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8" name="Plassholder for bilde 17"/>
          <p:cNvSpPr>
            <a:spLocks noGrp="1"/>
          </p:cNvSpPr>
          <p:nvPr>
            <p:ph type="pic" sz="quarter" idx="31" hasCustomPrompt="1"/>
          </p:nvPr>
        </p:nvSpPr>
        <p:spPr>
          <a:xfrm flipH="1">
            <a:off x="282676" y="3257595"/>
            <a:ext cx="4442324" cy="2926834"/>
          </a:xfrm>
          <a:custGeom>
            <a:avLst/>
            <a:gdLst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2582810 w 4365466"/>
              <a:gd name="connsiteY3" fmla="*/ 1 h 29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5466" h="2926834">
                <a:moveTo>
                  <a:pt x="4365466" y="0"/>
                </a:moveTo>
                <a:lnTo>
                  <a:pt x="4365466" y="2926834"/>
                </a:lnTo>
                <a:lnTo>
                  <a:pt x="0" y="2926834"/>
                </a:lnTo>
                <a:lnTo>
                  <a:pt x="2582810" y="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l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17" hasCustomPrompt="1"/>
          </p:nvPr>
        </p:nvSpPr>
        <p:spPr>
          <a:xfrm flipH="1">
            <a:off x="2271713" y="3257595"/>
            <a:ext cx="4393260" cy="2926834"/>
          </a:xfrm>
          <a:custGeom>
            <a:avLst/>
            <a:gdLst>
              <a:gd name="connsiteX0" fmla="*/ 0 w 4365465"/>
              <a:gd name="connsiteY0" fmla="*/ 0 h 2926834"/>
              <a:gd name="connsiteX1" fmla="*/ 4365465 w 4365465"/>
              <a:gd name="connsiteY1" fmla="*/ 0 h 2926834"/>
              <a:gd name="connsiteX2" fmla="*/ 1782655 w 4365465"/>
              <a:gd name="connsiteY2" fmla="*/ 2926834 h 2926834"/>
              <a:gd name="connsiteX3" fmla="*/ 0 w 4365465"/>
              <a:gd name="connsiteY3" fmla="*/ 2926834 h 29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5465" h="2926834">
                <a:moveTo>
                  <a:pt x="0" y="0"/>
                </a:moveTo>
                <a:lnTo>
                  <a:pt x="4365465" y="0"/>
                </a:lnTo>
                <a:lnTo>
                  <a:pt x="1782655" y="2926834"/>
                </a:lnTo>
                <a:lnTo>
                  <a:pt x="0" y="292683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</p:spTree>
    <p:extLst>
      <p:ext uri="{BB962C8B-B14F-4D97-AF65-F5344CB8AC3E}">
        <p14:creationId xmlns:p14="http://schemas.microsoft.com/office/powerpoint/2010/main" val="1473740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400" y="273000"/>
            <a:ext cx="1842954" cy="2851200"/>
          </a:xfrm>
          <a:custGeom>
            <a:avLst/>
            <a:gdLst>
              <a:gd name="connsiteX0" fmla="*/ 0 w 2019600"/>
              <a:gd name="connsiteY0" fmla="*/ 0 h 2851200"/>
              <a:gd name="connsiteX1" fmla="*/ 2019600 w 2019600"/>
              <a:gd name="connsiteY1" fmla="*/ 0 h 2851200"/>
              <a:gd name="connsiteX2" fmla="*/ 2019600 w 2019600"/>
              <a:gd name="connsiteY2" fmla="*/ 2851200 h 2851200"/>
              <a:gd name="connsiteX3" fmla="*/ 0 w 2019600"/>
              <a:gd name="connsiteY3" fmla="*/ 2851200 h 2851200"/>
              <a:gd name="connsiteX4" fmla="*/ 0 w 2019600"/>
              <a:gd name="connsiteY4" fmla="*/ 0 h 2851200"/>
              <a:gd name="connsiteX0" fmla="*/ 0 w 2019600"/>
              <a:gd name="connsiteY0" fmla="*/ 0 h 2851200"/>
              <a:gd name="connsiteX1" fmla="*/ 1500055 w 2019600"/>
              <a:gd name="connsiteY1" fmla="*/ 0 h 2851200"/>
              <a:gd name="connsiteX2" fmla="*/ 2019600 w 2019600"/>
              <a:gd name="connsiteY2" fmla="*/ 2851200 h 2851200"/>
              <a:gd name="connsiteX3" fmla="*/ 0 w 2019600"/>
              <a:gd name="connsiteY3" fmla="*/ 2851200 h 2851200"/>
              <a:gd name="connsiteX4" fmla="*/ 0 w 2019600"/>
              <a:gd name="connsiteY4" fmla="*/ 0 h 2851200"/>
              <a:gd name="connsiteX0" fmla="*/ 0 w 1842954"/>
              <a:gd name="connsiteY0" fmla="*/ 0 h 2851200"/>
              <a:gd name="connsiteX1" fmla="*/ 1500055 w 1842954"/>
              <a:gd name="connsiteY1" fmla="*/ 0 h 2851200"/>
              <a:gd name="connsiteX2" fmla="*/ 1842954 w 1842954"/>
              <a:gd name="connsiteY2" fmla="*/ 2840809 h 2851200"/>
              <a:gd name="connsiteX3" fmla="*/ 0 w 1842954"/>
              <a:gd name="connsiteY3" fmla="*/ 2851200 h 2851200"/>
              <a:gd name="connsiteX4" fmla="*/ 0 w 1842954"/>
              <a:gd name="connsiteY4" fmla="*/ 0 h 2851200"/>
              <a:gd name="connsiteX0" fmla="*/ 20781 w 1842954"/>
              <a:gd name="connsiteY0" fmla="*/ 20782 h 2851200"/>
              <a:gd name="connsiteX1" fmla="*/ 1500055 w 1842954"/>
              <a:gd name="connsiteY1" fmla="*/ 0 h 2851200"/>
              <a:gd name="connsiteX2" fmla="*/ 1842954 w 1842954"/>
              <a:gd name="connsiteY2" fmla="*/ 2840809 h 2851200"/>
              <a:gd name="connsiteX3" fmla="*/ 0 w 1842954"/>
              <a:gd name="connsiteY3" fmla="*/ 2851200 h 2851200"/>
              <a:gd name="connsiteX4" fmla="*/ 20781 w 1842954"/>
              <a:gd name="connsiteY4" fmla="*/ 20782 h 285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954" h="2851200">
                <a:moveTo>
                  <a:pt x="20781" y="20782"/>
                </a:moveTo>
                <a:lnTo>
                  <a:pt x="1500055" y="0"/>
                </a:lnTo>
                <a:lnTo>
                  <a:pt x="1842954" y="2840809"/>
                </a:lnTo>
                <a:lnTo>
                  <a:pt x="0" y="2851200"/>
                </a:lnTo>
                <a:lnTo>
                  <a:pt x="20781" y="20782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0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4319183" y="269011"/>
            <a:ext cx="2242849" cy="2864429"/>
          </a:xfrm>
          <a:custGeom>
            <a:avLst/>
            <a:gdLst>
              <a:gd name="connsiteX0" fmla="*/ 0 w 2014250"/>
              <a:gd name="connsiteY0" fmla="*/ 0 h 2843647"/>
              <a:gd name="connsiteX1" fmla="*/ 2014250 w 2014250"/>
              <a:gd name="connsiteY1" fmla="*/ 0 h 2843647"/>
              <a:gd name="connsiteX2" fmla="*/ 2014250 w 2014250"/>
              <a:gd name="connsiteY2" fmla="*/ 2843647 h 2843647"/>
              <a:gd name="connsiteX3" fmla="*/ 0 w 2014250"/>
              <a:gd name="connsiteY3" fmla="*/ 2843647 h 2843647"/>
              <a:gd name="connsiteX4" fmla="*/ 0 w 2014250"/>
              <a:gd name="connsiteY4" fmla="*/ 0 h 2843647"/>
              <a:gd name="connsiteX0" fmla="*/ 311727 w 2325977"/>
              <a:gd name="connsiteY0" fmla="*/ 0 h 2864428"/>
              <a:gd name="connsiteX1" fmla="*/ 2325977 w 2325977"/>
              <a:gd name="connsiteY1" fmla="*/ 0 h 2864428"/>
              <a:gd name="connsiteX2" fmla="*/ 2325977 w 2325977"/>
              <a:gd name="connsiteY2" fmla="*/ 2843647 h 2864428"/>
              <a:gd name="connsiteX3" fmla="*/ 0 w 2325977"/>
              <a:gd name="connsiteY3" fmla="*/ 2864428 h 2864428"/>
              <a:gd name="connsiteX4" fmla="*/ 311727 w 2325977"/>
              <a:gd name="connsiteY4" fmla="*/ 0 h 2864428"/>
              <a:gd name="connsiteX0" fmla="*/ 311727 w 2325977"/>
              <a:gd name="connsiteY0" fmla="*/ 0 h 2864429"/>
              <a:gd name="connsiteX1" fmla="*/ 2325977 w 2325977"/>
              <a:gd name="connsiteY1" fmla="*/ 0 h 2864429"/>
              <a:gd name="connsiteX2" fmla="*/ 2201286 w 2325977"/>
              <a:gd name="connsiteY2" fmla="*/ 2864429 h 2864429"/>
              <a:gd name="connsiteX3" fmla="*/ 0 w 2325977"/>
              <a:gd name="connsiteY3" fmla="*/ 2864428 h 2864429"/>
              <a:gd name="connsiteX4" fmla="*/ 311727 w 2325977"/>
              <a:gd name="connsiteY4" fmla="*/ 0 h 2864429"/>
              <a:gd name="connsiteX0" fmla="*/ 311727 w 2242849"/>
              <a:gd name="connsiteY0" fmla="*/ 0 h 2864429"/>
              <a:gd name="connsiteX1" fmla="*/ 2242849 w 2242849"/>
              <a:gd name="connsiteY1" fmla="*/ 20782 h 2864429"/>
              <a:gd name="connsiteX2" fmla="*/ 2201286 w 2242849"/>
              <a:gd name="connsiteY2" fmla="*/ 2864429 h 2864429"/>
              <a:gd name="connsiteX3" fmla="*/ 0 w 2242849"/>
              <a:gd name="connsiteY3" fmla="*/ 2864428 h 2864429"/>
              <a:gd name="connsiteX4" fmla="*/ 311727 w 2242849"/>
              <a:gd name="connsiteY4" fmla="*/ 0 h 286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2849" h="2864429">
                <a:moveTo>
                  <a:pt x="311727" y="0"/>
                </a:moveTo>
                <a:lnTo>
                  <a:pt x="2242849" y="20782"/>
                </a:lnTo>
                <a:lnTo>
                  <a:pt x="2201286" y="2864429"/>
                </a:lnTo>
                <a:lnTo>
                  <a:pt x="0" y="2864428"/>
                </a:lnTo>
                <a:lnTo>
                  <a:pt x="311727" y="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bilde 8"/>
          <p:cNvSpPr>
            <a:spLocks noGrp="1"/>
          </p:cNvSpPr>
          <p:nvPr>
            <p:ph type="pic" sz="quarter" idx="24" hasCustomPrompt="1"/>
          </p:nvPr>
        </p:nvSpPr>
        <p:spPr>
          <a:xfrm>
            <a:off x="2200097" y="251065"/>
            <a:ext cx="2165073" cy="2882373"/>
          </a:xfrm>
          <a:custGeom>
            <a:avLst/>
            <a:gdLst>
              <a:gd name="connsiteX0" fmla="*/ 0 w 2019600"/>
              <a:gd name="connsiteY0" fmla="*/ 0 h 2851200"/>
              <a:gd name="connsiteX1" fmla="*/ 2019600 w 2019600"/>
              <a:gd name="connsiteY1" fmla="*/ 0 h 2851200"/>
              <a:gd name="connsiteX2" fmla="*/ 2019600 w 2019600"/>
              <a:gd name="connsiteY2" fmla="*/ 2851200 h 2851200"/>
              <a:gd name="connsiteX3" fmla="*/ 0 w 2019600"/>
              <a:gd name="connsiteY3" fmla="*/ 2851200 h 2851200"/>
              <a:gd name="connsiteX4" fmla="*/ 0 w 2019600"/>
              <a:gd name="connsiteY4" fmla="*/ 0 h 2851200"/>
              <a:gd name="connsiteX0" fmla="*/ 0 w 2268982"/>
              <a:gd name="connsiteY0" fmla="*/ 0 h 2861591"/>
              <a:gd name="connsiteX1" fmla="*/ 2268982 w 2268982"/>
              <a:gd name="connsiteY1" fmla="*/ 10391 h 2861591"/>
              <a:gd name="connsiteX2" fmla="*/ 2268982 w 2268982"/>
              <a:gd name="connsiteY2" fmla="*/ 2861591 h 2861591"/>
              <a:gd name="connsiteX3" fmla="*/ 249382 w 2268982"/>
              <a:gd name="connsiteY3" fmla="*/ 2861591 h 2861591"/>
              <a:gd name="connsiteX4" fmla="*/ 0 w 2268982"/>
              <a:gd name="connsiteY4" fmla="*/ 0 h 2861591"/>
              <a:gd name="connsiteX0" fmla="*/ 0 w 2268982"/>
              <a:gd name="connsiteY0" fmla="*/ 0 h 2871982"/>
              <a:gd name="connsiteX1" fmla="*/ 2268982 w 2268982"/>
              <a:gd name="connsiteY1" fmla="*/ 10391 h 2871982"/>
              <a:gd name="connsiteX2" fmla="*/ 2268982 w 2268982"/>
              <a:gd name="connsiteY2" fmla="*/ 2861591 h 2871982"/>
              <a:gd name="connsiteX3" fmla="*/ 103910 w 2268982"/>
              <a:gd name="connsiteY3" fmla="*/ 2871982 h 2871982"/>
              <a:gd name="connsiteX4" fmla="*/ 0 w 2268982"/>
              <a:gd name="connsiteY4" fmla="*/ 0 h 2871982"/>
              <a:gd name="connsiteX0" fmla="*/ 0 w 2268982"/>
              <a:gd name="connsiteY0" fmla="*/ 0 h 2871982"/>
              <a:gd name="connsiteX1" fmla="*/ 2165073 w 2268982"/>
              <a:gd name="connsiteY1" fmla="*/ 31173 h 2871982"/>
              <a:gd name="connsiteX2" fmla="*/ 2268982 w 2268982"/>
              <a:gd name="connsiteY2" fmla="*/ 2861591 h 2871982"/>
              <a:gd name="connsiteX3" fmla="*/ 103910 w 2268982"/>
              <a:gd name="connsiteY3" fmla="*/ 2871982 h 2871982"/>
              <a:gd name="connsiteX4" fmla="*/ 0 w 2268982"/>
              <a:gd name="connsiteY4" fmla="*/ 0 h 2871982"/>
              <a:gd name="connsiteX0" fmla="*/ 0 w 2165073"/>
              <a:gd name="connsiteY0" fmla="*/ 0 h 2882373"/>
              <a:gd name="connsiteX1" fmla="*/ 2165073 w 2165073"/>
              <a:gd name="connsiteY1" fmla="*/ 31173 h 2882373"/>
              <a:gd name="connsiteX2" fmla="*/ 1572791 w 2165073"/>
              <a:gd name="connsiteY2" fmla="*/ 2882373 h 2882373"/>
              <a:gd name="connsiteX3" fmla="*/ 103910 w 2165073"/>
              <a:gd name="connsiteY3" fmla="*/ 2871982 h 2882373"/>
              <a:gd name="connsiteX4" fmla="*/ 0 w 2165073"/>
              <a:gd name="connsiteY4" fmla="*/ 0 h 288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073" h="2882373">
                <a:moveTo>
                  <a:pt x="0" y="0"/>
                </a:moveTo>
                <a:lnTo>
                  <a:pt x="2165073" y="31173"/>
                </a:lnTo>
                <a:lnTo>
                  <a:pt x="1572791" y="2882373"/>
                </a:lnTo>
                <a:lnTo>
                  <a:pt x="103910" y="2871982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5" name="Plassholder for bilde 8"/>
          <p:cNvSpPr>
            <a:spLocks noGrp="1"/>
          </p:cNvSpPr>
          <p:nvPr>
            <p:ph type="pic" sz="quarter" idx="28" hasCustomPrompt="1"/>
          </p:nvPr>
        </p:nvSpPr>
        <p:spPr>
          <a:xfrm>
            <a:off x="439654" y="6348996"/>
            <a:ext cx="2154682" cy="2674555"/>
          </a:xfrm>
          <a:custGeom>
            <a:avLst/>
            <a:gdLst>
              <a:gd name="connsiteX0" fmla="*/ 0 w 2019600"/>
              <a:gd name="connsiteY0" fmla="*/ 0 h 2851200"/>
              <a:gd name="connsiteX1" fmla="*/ 2019600 w 2019600"/>
              <a:gd name="connsiteY1" fmla="*/ 0 h 2851200"/>
              <a:gd name="connsiteX2" fmla="*/ 2019600 w 2019600"/>
              <a:gd name="connsiteY2" fmla="*/ 2851200 h 2851200"/>
              <a:gd name="connsiteX3" fmla="*/ 0 w 2019600"/>
              <a:gd name="connsiteY3" fmla="*/ 2851200 h 2851200"/>
              <a:gd name="connsiteX4" fmla="*/ 0 w 2019600"/>
              <a:gd name="connsiteY4" fmla="*/ 0 h 2851200"/>
              <a:gd name="connsiteX0" fmla="*/ 311728 w 2019600"/>
              <a:gd name="connsiteY0" fmla="*/ 103909 h 2851200"/>
              <a:gd name="connsiteX1" fmla="*/ 2019600 w 2019600"/>
              <a:gd name="connsiteY1" fmla="*/ 0 h 2851200"/>
              <a:gd name="connsiteX2" fmla="*/ 2019600 w 2019600"/>
              <a:gd name="connsiteY2" fmla="*/ 2851200 h 2851200"/>
              <a:gd name="connsiteX3" fmla="*/ 0 w 2019600"/>
              <a:gd name="connsiteY3" fmla="*/ 2851200 h 2851200"/>
              <a:gd name="connsiteX4" fmla="*/ 311728 w 2019600"/>
              <a:gd name="connsiteY4" fmla="*/ 103909 h 2851200"/>
              <a:gd name="connsiteX0" fmla="*/ 145474 w 1853346"/>
              <a:gd name="connsiteY0" fmla="*/ 103909 h 2851200"/>
              <a:gd name="connsiteX1" fmla="*/ 1853346 w 1853346"/>
              <a:gd name="connsiteY1" fmla="*/ 0 h 2851200"/>
              <a:gd name="connsiteX2" fmla="*/ 1853346 w 1853346"/>
              <a:gd name="connsiteY2" fmla="*/ 2851200 h 2851200"/>
              <a:gd name="connsiteX3" fmla="*/ 0 w 1853346"/>
              <a:gd name="connsiteY3" fmla="*/ 2705727 h 2851200"/>
              <a:gd name="connsiteX4" fmla="*/ 145474 w 1853346"/>
              <a:gd name="connsiteY4" fmla="*/ 103909 h 2851200"/>
              <a:gd name="connsiteX0" fmla="*/ 145474 w 1853346"/>
              <a:gd name="connsiteY0" fmla="*/ 103909 h 2705727"/>
              <a:gd name="connsiteX1" fmla="*/ 1853346 w 1853346"/>
              <a:gd name="connsiteY1" fmla="*/ 0 h 2705727"/>
              <a:gd name="connsiteX2" fmla="*/ 1822173 w 1853346"/>
              <a:gd name="connsiteY2" fmla="*/ 2581036 h 2705727"/>
              <a:gd name="connsiteX3" fmla="*/ 0 w 1853346"/>
              <a:gd name="connsiteY3" fmla="*/ 2705727 h 2705727"/>
              <a:gd name="connsiteX4" fmla="*/ 145474 w 1853346"/>
              <a:gd name="connsiteY4" fmla="*/ 103909 h 2705727"/>
              <a:gd name="connsiteX0" fmla="*/ 145474 w 1822173"/>
              <a:gd name="connsiteY0" fmla="*/ 83128 h 2684946"/>
              <a:gd name="connsiteX1" fmla="*/ 1759828 w 1822173"/>
              <a:gd name="connsiteY1" fmla="*/ 0 h 2684946"/>
              <a:gd name="connsiteX2" fmla="*/ 1822173 w 1822173"/>
              <a:gd name="connsiteY2" fmla="*/ 2560255 h 2684946"/>
              <a:gd name="connsiteX3" fmla="*/ 0 w 1822173"/>
              <a:gd name="connsiteY3" fmla="*/ 2684946 h 2684946"/>
              <a:gd name="connsiteX4" fmla="*/ 145474 w 1822173"/>
              <a:gd name="connsiteY4" fmla="*/ 83128 h 2684946"/>
              <a:gd name="connsiteX0" fmla="*/ 145474 w 2154682"/>
              <a:gd name="connsiteY0" fmla="*/ 72737 h 2674555"/>
              <a:gd name="connsiteX1" fmla="*/ 2154682 w 2154682"/>
              <a:gd name="connsiteY1" fmla="*/ 0 h 2674555"/>
              <a:gd name="connsiteX2" fmla="*/ 1822173 w 2154682"/>
              <a:gd name="connsiteY2" fmla="*/ 2549864 h 2674555"/>
              <a:gd name="connsiteX3" fmla="*/ 0 w 2154682"/>
              <a:gd name="connsiteY3" fmla="*/ 2674555 h 2674555"/>
              <a:gd name="connsiteX4" fmla="*/ 145474 w 2154682"/>
              <a:gd name="connsiteY4" fmla="*/ 72737 h 267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4682" h="2674555">
                <a:moveTo>
                  <a:pt x="145474" y="72737"/>
                </a:moveTo>
                <a:lnTo>
                  <a:pt x="2154682" y="0"/>
                </a:lnTo>
                <a:lnTo>
                  <a:pt x="1822173" y="2549864"/>
                </a:lnTo>
                <a:lnTo>
                  <a:pt x="0" y="2674555"/>
                </a:lnTo>
                <a:lnTo>
                  <a:pt x="145474" y="72737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6" name="Plassholder for bilde 8"/>
          <p:cNvSpPr>
            <a:spLocks noGrp="1"/>
          </p:cNvSpPr>
          <p:nvPr>
            <p:ph type="pic" sz="quarter" idx="29" hasCustomPrompt="1"/>
          </p:nvPr>
        </p:nvSpPr>
        <p:spPr>
          <a:xfrm>
            <a:off x="4634338" y="6542434"/>
            <a:ext cx="1844568" cy="2396838"/>
          </a:xfrm>
          <a:custGeom>
            <a:avLst/>
            <a:gdLst>
              <a:gd name="connsiteX0" fmla="*/ 0 w 2014250"/>
              <a:gd name="connsiteY0" fmla="*/ 0 h 2843647"/>
              <a:gd name="connsiteX1" fmla="*/ 2014250 w 2014250"/>
              <a:gd name="connsiteY1" fmla="*/ 0 h 2843647"/>
              <a:gd name="connsiteX2" fmla="*/ 2014250 w 2014250"/>
              <a:gd name="connsiteY2" fmla="*/ 2843647 h 2843647"/>
              <a:gd name="connsiteX3" fmla="*/ 0 w 2014250"/>
              <a:gd name="connsiteY3" fmla="*/ 2843647 h 2843647"/>
              <a:gd name="connsiteX4" fmla="*/ 0 w 2014250"/>
              <a:gd name="connsiteY4" fmla="*/ 0 h 2843647"/>
              <a:gd name="connsiteX0" fmla="*/ 0 w 2014250"/>
              <a:gd name="connsiteY0" fmla="*/ 0 h 2843647"/>
              <a:gd name="connsiteX1" fmla="*/ 2014250 w 2014250"/>
              <a:gd name="connsiteY1" fmla="*/ 0 h 2843647"/>
              <a:gd name="connsiteX2" fmla="*/ 2014250 w 2014250"/>
              <a:gd name="connsiteY2" fmla="*/ 2843647 h 2843647"/>
              <a:gd name="connsiteX3" fmla="*/ 0 w 2014250"/>
              <a:gd name="connsiteY3" fmla="*/ 2843647 h 2843647"/>
              <a:gd name="connsiteX4" fmla="*/ 3434 w 2014250"/>
              <a:gd name="connsiteY4" fmla="*/ 2466484 h 2843647"/>
              <a:gd name="connsiteX5" fmla="*/ 0 w 2014250"/>
              <a:gd name="connsiteY5" fmla="*/ 0 h 2843647"/>
              <a:gd name="connsiteX0" fmla="*/ 0 w 2014250"/>
              <a:gd name="connsiteY0" fmla="*/ 0 h 2843647"/>
              <a:gd name="connsiteX1" fmla="*/ 2014250 w 2014250"/>
              <a:gd name="connsiteY1" fmla="*/ 0 h 2843647"/>
              <a:gd name="connsiteX2" fmla="*/ 2014250 w 2014250"/>
              <a:gd name="connsiteY2" fmla="*/ 2843647 h 2843647"/>
              <a:gd name="connsiteX3" fmla="*/ 633845 w 2014250"/>
              <a:gd name="connsiteY3" fmla="*/ 2552702 h 2843647"/>
              <a:gd name="connsiteX4" fmla="*/ 3434 w 2014250"/>
              <a:gd name="connsiteY4" fmla="*/ 2466484 h 2843647"/>
              <a:gd name="connsiteX5" fmla="*/ 0 w 2014250"/>
              <a:gd name="connsiteY5" fmla="*/ 0 h 2843647"/>
              <a:gd name="connsiteX0" fmla="*/ 0 w 2014250"/>
              <a:gd name="connsiteY0" fmla="*/ 0 h 2843647"/>
              <a:gd name="connsiteX1" fmla="*/ 2014250 w 2014250"/>
              <a:gd name="connsiteY1" fmla="*/ 0 h 2843647"/>
              <a:gd name="connsiteX2" fmla="*/ 2014250 w 2014250"/>
              <a:gd name="connsiteY2" fmla="*/ 2843647 h 2843647"/>
              <a:gd name="connsiteX3" fmla="*/ 633845 w 2014250"/>
              <a:gd name="connsiteY3" fmla="*/ 2552702 h 2843647"/>
              <a:gd name="connsiteX4" fmla="*/ 3434 w 2014250"/>
              <a:gd name="connsiteY4" fmla="*/ 2466484 h 2843647"/>
              <a:gd name="connsiteX5" fmla="*/ 0 w 2014250"/>
              <a:gd name="connsiteY5" fmla="*/ 0 h 2843647"/>
              <a:gd name="connsiteX0" fmla="*/ 0 w 2014250"/>
              <a:gd name="connsiteY0" fmla="*/ 0 h 2843647"/>
              <a:gd name="connsiteX1" fmla="*/ 2014250 w 2014250"/>
              <a:gd name="connsiteY1" fmla="*/ 0 h 2843647"/>
              <a:gd name="connsiteX2" fmla="*/ 2014250 w 2014250"/>
              <a:gd name="connsiteY2" fmla="*/ 2843647 h 2843647"/>
              <a:gd name="connsiteX3" fmla="*/ 633845 w 2014250"/>
              <a:gd name="connsiteY3" fmla="*/ 2552702 h 2843647"/>
              <a:gd name="connsiteX4" fmla="*/ 3434 w 2014250"/>
              <a:gd name="connsiteY4" fmla="*/ 2466484 h 2843647"/>
              <a:gd name="connsiteX5" fmla="*/ 0 w 2014250"/>
              <a:gd name="connsiteY5" fmla="*/ 0 h 2843647"/>
              <a:gd name="connsiteX0" fmla="*/ 0 w 2014250"/>
              <a:gd name="connsiteY0" fmla="*/ 0 h 2625438"/>
              <a:gd name="connsiteX1" fmla="*/ 2014250 w 2014250"/>
              <a:gd name="connsiteY1" fmla="*/ 0 h 2625438"/>
              <a:gd name="connsiteX2" fmla="*/ 1847995 w 2014250"/>
              <a:gd name="connsiteY2" fmla="*/ 2625438 h 2625438"/>
              <a:gd name="connsiteX3" fmla="*/ 633845 w 2014250"/>
              <a:gd name="connsiteY3" fmla="*/ 2552702 h 2625438"/>
              <a:gd name="connsiteX4" fmla="*/ 3434 w 2014250"/>
              <a:gd name="connsiteY4" fmla="*/ 2466484 h 2625438"/>
              <a:gd name="connsiteX5" fmla="*/ 0 w 2014250"/>
              <a:gd name="connsiteY5" fmla="*/ 0 h 2625438"/>
              <a:gd name="connsiteX0" fmla="*/ 0 w 1847995"/>
              <a:gd name="connsiteY0" fmla="*/ 0 h 2625438"/>
              <a:gd name="connsiteX1" fmla="*/ 1442750 w 1847995"/>
              <a:gd name="connsiteY1" fmla="*/ 62345 h 2625438"/>
              <a:gd name="connsiteX2" fmla="*/ 1847995 w 1847995"/>
              <a:gd name="connsiteY2" fmla="*/ 2625438 h 2625438"/>
              <a:gd name="connsiteX3" fmla="*/ 633845 w 1847995"/>
              <a:gd name="connsiteY3" fmla="*/ 2552702 h 2625438"/>
              <a:gd name="connsiteX4" fmla="*/ 3434 w 1847995"/>
              <a:gd name="connsiteY4" fmla="*/ 2466484 h 2625438"/>
              <a:gd name="connsiteX5" fmla="*/ 0 w 1847995"/>
              <a:gd name="connsiteY5" fmla="*/ 0 h 2625438"/>
              <a:gd name="connsiteX0" fmla="*/ 110875 w 1844570"/>
              <a:gd name="connsiteY0" fmla="*/ 0 h 2625438"/>
              <a:gd name="connsiteX1" fmla="*/ 1439325 w 1844570"/>
              <a:gd name="connsiteY1" fmla="*/ 62345 h 2625438"/>
              <a:gd name="connsiteX2" fmla="*/ 1844570 w 1844570"/>
              <a:gd name="connsiteY2" fmla="*/ 2625438 h 2625438"/>
              <a:gd name="connsiteX3" fmla="*/ 630420 w 1844570"/>
              <a:gd name="connsiteY3" fmla="*/ 2552702 h 2625438"/>
              <a:gd name="connsiteX4" fmla="*/ 9 w 1844570"/>
              <a:gd name="connsiteY4" fmla="*/ 2466484 h 2625438"/>
              <a:gd name="connsiteX5" fmla="*/ 110875 w 1844570"/>
              <a:gd name="connsiteY5" fmla="*/ 0 h 2625438"/>
              <a:gd name="connsiteX0" fmla="*/ 110875 w 1844570"/>
              <a:gd name="connsiteY0" fmla="*/ 0 h 2625438"/>
              <a:gd name="connsiteX1" fmla="*/ 1740661 w 1844570"/>
              <a:gd name="connsiteY1" fmla="*/ 228600 h 2625438"/>
              <a:gd name="connsiteX2" fmla="*/ 1844570 w 1844570"/>
              <a:gd name="connsiteY2" fmla="*/ 2625438 h 2625438"/>
              <a:gd name="connsiteX3" fmla="*/ 630420 w 1844570"/>
              <a:gd name="connsiteY3" fmla="*/ 2552702 h 2625438"/>
              <a:gd name="connsiteX4" fmla="*/ 9 w 1844570"/>
              <a:gd name="connsiteY4" fmla="*/ 2466484 h 2625438"/>
              <a:gd name="connsiteX5" fmla="*/ 110875 w 1844570"/>
              <a:gd name="connsiteY5" fmla="*/ 0 h 2625438"/>
              <a:gd name="connsiteX0" fmla="*/ 152436 w 1844568"/>
              <a:gd name="connsiteY0" fmla="*/ 72736 h 2396838"/>
              <a:gd name="connsiteX1" fmla="*/ 1740659 w 1844568"/>
              <a:gd name="connsiteY1" fmla="*/ 0 h 2396838"/>
              <a:gd name="connsiteX2" fmla="*/ 1844568 w 1844568"/>
              <a:gd name="connsiteY2" fmla="*/ 2396838 h 2396838"/>
              <a:gd name="connsiteX3" fmla="*/ 630418 w 1844568"/>
              <a:gd name="connsiteY3" fmla="*/ 2324102 h 2396838"/>
              <a:gd name="connsiteX4" fmla="*/ 7 w 1844568"/>
              <a:gd name="connsiteY4" fmla="*/ 2237884 h 2396838"/>
              <a:gd name="connsiteX5" fmla="*/ 152436 w 1844568"/>
              <a:gd name="connsiteY5" fmla="*/ 72736 h 23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4568" h="2396838">
                <a:moveTo>
                  <a:pt x="152436" y="72736"/>
                </a:moveTo>
                <a:lnTo>
                  <a:pt x="1740659" y="0"/>
                </a:lnTo>
                <a:lnTo>
                  <a:pt x="1844568" y="2396838"/>
                </a:lnTo>
                <a:lnTo>
                  <a:pt x="630418" y="2324102"/>
                </a:lnTo>
                <a:cubicBezTo>
                  <a:pt x="330227" y="2271117"/>
                  <a:pt x="570362" y="2301260"/>
                  <a:pt x="7" y="2237884"/>
                </a:cubicBezTo>
                <a:cubicBezTo>
                  <a:pt x="-1138" y="1415723"/>
                  <a:pt x="153581" y="894897"/>
                  <a:pt x="152436" y="72736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7" name="Plassholder for bilde 8"/>
          <p:cNvSpPr>
            <a:spLocks noGrp="1"/>
          </p:cNvSpPr>
          <p:nvPr>
            <p:ph type="pic" sz="quarter" idx="30" hasCustomPrompt="1"/>
          </p:nvPr>
        </p:nvSpPr>
        <p:spPr>
          <a:xfrm>
            <a:off x="2750817" y="6306280"/>
            <a:ext cx="1593572" cy="2581036"/>
          </a:xfrm>
          <a:custGeom>
            <a:avLst/>
            <a:gdLst>
              <a:gd name="connsiteX0" fmla="*/ 0 w 2019600"/>
              <a:gd name="connsiteY0" fmla="*/ 0 h 2851200"/>
              <a:gd name="connsiteX1" fmla="*/ 2019600 w 2019600"/>
              <a:gd name="connsiteY1" fmla="*/ 0 h 2851200"/>
              <a:gd name="connsiteX2" fmla="*/ 2019600 w 2019600"/>
              <a:gd name="connsiteY2" fmla="*/ 2851200 h 2851200"/>
              <a:gd name="connsiteX3" fmla="*/ 0 w 2019600"/>
              <a:gd name="connsiteY3" fmla="*/ 2851200 h 2851200"/>
              <a:gd name="connsiteX4" fmla="*/ 0 w 2019600"/>
              <a:gd name="connsiteY4" fmla="*/ 0 h 2851200"/>
              <a:gd name="connsiteX0" fmla="*/ 644236 w 2019600"/>
              <a:gd name="connsiteY0" fmla="*/ 20782 h 2851200"/>
              <a:gd name="connsiteX1" fmla="*/ 2019600 w 2019600"/>
              <a:gd name="connsiteY1" fmla="*/ 0 h 2851200"/>
              <a:gd name="connsiteX2" fmla="*/ 2019600 w 2019600"/>
              <a:gd name="connsiteY2" fmla="*/ 2851200 h 2851200"/>
              <a:gd name="connsiteX3" fmla="*/ 0 w 2019600"/>
              <a:gd name="connsiteY3" fmla="*/ 2851200 h 2851200"/>
              <a:gd name="connsiteX4" fmla="*/ 644236 w 2019600"/>
              <a:gd name="connsiteY4" fmla="*/ 20782 h 2851200"/>
              <a:gd name="connsiteX0" fmla="*/ 342899 w 1718263"/>
              <a:gd name="connsiteY0" fmla="*/ 20782 h 2851200"/>
              <a:gd name="connsiteX1" fmla="*/ 1718263 w 1718263"/>
              <a:gd name="connsiteY1" fmla="*/ 0 h 2851200"/>
              <a:gd name="connsiteX2" fmla="*/ 1718263 w 1718263"/>
              <a:gd name="connsiteY2" fmla="*/ 2851200 h 2851200"/>
              <a:gd name="connsiteX3" fmla="*/ 0 w 1718263"/>
              <a:gd name="connsiteY3" fmla="*/ 2342046 h 2851200"/>
              <a:gd name="connsiteX4" fmla="*/ 342899 w 1718263"/>
              <a:gd name="connsiteY4" fmla="*/ 20782 h 2851200"/>
              <a:gd name="connsiteX0" fmla="*/ 342899 w 1718263"/>
              <a:gd name="connsiteY0" fmla="*/ 20782 h 2581036"/>
              <a:gd name="connsiteX1" fmla="*/ 1718263 w 1718263"/>
              <a:gd name="connsiteY1" fmla="*/ 0 h 2581036"/>
              <a:gd name="connsiteX2" fmla="*/ 1593572 w 1718263"/>
              <a:gd name="connsiteY2" fmla="*/ 2581036 h 2581036"/>
              <a:gd name="connsiteX3" fmla="*/ 0 w 1718263"/>
              <a:gd name="connsiteY3" fmla="*/ 2342046 h 2581036"/>
              <a:gd name="connsiteX4" fmla="*/ 342899 w 1718263"/>
              <a:gd name="connsiteY4" fmla="*/ 20782 h 2581036"/>
              <a:gd name="connsiteX0" fmla="*/ 342899 w 1593572"/>
              <a:gd name="connsiteY0" fmla="*/ 20782 h 2581036"/>
              <a:gd name="connsiteX1" fmla="*/ 1593572 w 1593572"/>
              <a:gd name="connsiteY1" fmla="*/ 0 h 2581036"/>
              <a:gd name="connsiteX2" fmla="*/ 1593572 w 1593572"/>
              <a:gd name="connsiteY2" fmla="*/ 2581036 h 2581036"/>
              <a:gd name="connsiteX3" fmla="*/ 0 w 1593572"/>
              <a:gd name="connsiteY3" fmla="*/ 2342046 h 2581036"/>
              <a:gd name="connsiteX4" fmla="*/ 342899 w 1593572"/>
              <a:gd name="connsiteY4" fmla="*/ 20782 h 258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572" h="2581036">
                <a:moveTo>
                  <a:pt x="342899" y="20782"/>
                </a:moveTo>
                <a:lnTo>
                  <a:pt x="1593572" y="0"/>
                </a:lnTo>
                <a:lnTo>
                  <a:pt x="1593572" y="2581036"/>
                </a:lnTo>
                <a:lnTo>
                  <a:pt x="0" y="2342046"/>
                </a:lnTo>
                <a:lnTo>
                  <a:pt x="342899" y="20782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8" name="Plassholder for bilde 17"/>
          <p:cNvSpPr>
            <a:spLocks noGrp="1"/>
          </p:cNvSpPr>
          <p:nvPr>
            <p:ph type="pic" sz="quarter" idx="31" hasCustomPrompt="1"/>
          </p:nvPr>
        </p:nvSpPr>
        <p:spPr>
          <a:xfrm flipH="1">
            <a:off x="272284" y="3413459"/>
            <a:ext cx="3665868" cy="2760579"/>
          </a:xfrm>
          <a:custGeom>
            <a:avLst/>
            <a:gdLst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2582810 w 4365466"/>
              <a:gd name="connsiteY3" fmla="*/ 1 h 2926834"/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1579911 w 4365466"/>
              <a:gd name="connsiteY3" fmla="*/ 1148150 h 2926834"/>
              <a:gd name="connsiteX4" fmla="*/ 2582810 w 4365466"/>
              <a:gd name="connsiteY4" fmla="*/ 1 h 2926834"/>
              <a:gd name="connsiteX5" fmla="*/ 4365466 w 4365466"/>
              <a:gd name="connsiteY5" fmla="*/ 0 h 2926834"/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1334844 w 4365466"/>
              <a:gd name="connsiteY3" fmla="*/ 1428705 h 2926834"/>
              <a:gd name="connsiteX4" fmla="*/ 1579911 w 4365466"/>
              <a:gd name="connsiteY4" fmla="*/ 1148150 h 2926834"/>
              <a:gd name="connsiteX5" fmla="*/ 2582810 w 4365466"/>
              <a:gd name="connsiteY5" fmla="*/ 1 h 2926834"/>
              <a:gd name="connsiteX6" fmla="*/ 4365466 w 4365466"/>
              <a:gd name="connsiteY6" fmla="*/ 0 h 2926834"/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1151044 w 4365466"/>
              <a:gd name="connsiteY3" fmla="*/ 1646914 h 2926834"/>
              <a:gd name="connsiteX4" fmla="*/ 1334844 w 4365466"/>
              <a:gd name="connsiteY4" fmla="*/ 1428705 h 2926834"/>
              <a:gd name="connsiteX5" fmla="*/ 1579911 w 4365466"/>
              <a:gd name="connsiteY5" fmla="*/ 1148150 h 2926834"/>
              <a:gd name="connsiteX6" fmla="*/ 2582810 w 4365466"/>
              <a:gd name="connsiteY6" fmla="*/ 1 h 2926834"/>
              <a:gd name="connsiteX7" fmla="*/ 4365466 w 4365466"/>
              <a:gd name="connsiteY7" fmla="*/ 0 h 2926834"/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1151044 w 4365466"/>
              <a:gd name="connsiteY3" fmla="*/ 1646914 h 2926834"/>
              <a:gd name="connsiteX4" fmla="*/ 1630967 w 4365466"/>
              <a:gd name="connsiteY4" fmla="*/ 1667696 h 2926834"/>
              <a:gd name="connsiteX5" fmla="*/ 1579911 w 4365466"/>
              <a:gd name="connsiteY5" fmla="*/ 1148150 h 2926834"/>
              <a:gd name="connsiteX6" fmla="*/ 2582810 w 4365466"/>
              <a:gd name="connsiteY6" fmla="*/ 1 h 2926834"/>
              <a:gd name="connsiteX7" fmla="*/ 4365466 w 4365466"/>
              <a:gd name="connsiteY7" fmla="*/ 0 h 2926834"/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1140833 w 4365466"/>
              <a:gd name="connsiteY3" fmla="*/ 1646914 h 2926834"/>
              <a:gd name="connsiteX4" fmla="*/ 1630967 w 4365466"/>
              <a:gd name="connsiteY4" fmla="*/ 1667696 h 2926834"/>
              <a:gd name="connsiteX5" fmla="*/ 1579911 w 4365466"/>
              <a:gd name="connsiteY5" fmla="*/ 1148150 h 2926834"/>
              <a:gd name="connsiteX6" fmla="*/ 2582810 w 4365466"/>
              <a:gd name="connsiteY6" fmla="*/ 1 h 2926834"/>
              <a:gd name="connsiteX7" fmla="*/ 4365466 w 4365466"/>
              <a:gd name="connsiteY7" fmla="*/ 0 h 2926834"/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987666 w 4365466"/>
              <a:gd name="connsiteY3" fmla="*/ 1813169 h 2926834"/>
              <a:gd name="connsiteX4" fmla="*/ 1140833 w 4365466"/>
              <a:gd name="connsiteY4" fmla="*/ 1646914 h 2926834"/>
              <a:gd name="connsiteX5" fmla="*/ 1630967 w 4365466"/>
              <a:gd name="connsiteY5" fmla="*/ 1667696 h 2926834"/>
              <a:gd name="connsiteX6" fmla="*/ 1579911 w 4365466"/>
              <a:gd name="connsiteY6" fmla="*/ 1148150 h 2926834"/>
              <a:gd name="connsiteX7" fmla="*/ 2582810 w 4365466"/>
              <a:gd name="connsiteY7" fmla="*/ 1 h 2926834"/>
              <a:gd name="connsiteX8" fmla="*/ 4365466 w 4365466"/>
              <a:gd name="connsiteY8" fmla="*/ 0 h 2926834"/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1232734 w 4365466"/>
              <a:gd name="connsiteY3" fmla="*/ 2083333 h 2926834"/>
              <a:gd name="connsiteX4" fmla="*/ 1140833 w 4365466"/>
              <a:gd name="connsiteY4" fmla="*/ 1646914 h 2926834"/>
              <a:gd name="connsiteX5" fmla="*/ 1630967 w 4365466"/>
              <a:gd name="connsiteY5" fmla="*/ 1667696 h 2926834"/>
              <a:gd name="connsiteX6" fmla="*/ 1579911 w 4365466"/>
              <a:gd name="connsiteY6" fmla="*/ 1148150 h 2926834"/>
              <a:gd name="connsiteX7" fmla="*/ 2582810 w 4365466"/>
              <a:gd name="connsiteY7" fmla="*/ 1 h 2926834"/>
              <a:gd name="connsiteX8" fmla="*/ 4365466 w 4365466"/>
              <a:gd name="connsiteY8" fmla="*/ 0 h 2926834"/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936610 w 4365466"/>
              <a:gd name="connsiteY3" fmla="*/ 2291150 h 2926834"/>
              <a:gd name="connsiteX4" fmla="*/ 1232734 w 4365466"/>
              <a:gd name="connsiteY4" fmla="*/ 2083333 h 2926834"/>
              <a:gd name="connsiteX5" fmla="*/ 1140833 w 4365466"/>
              <a:gd name="connsiteY5" fmla="*/ 1646914 h 2926834"/>
              <a:gd name="connsiteX6" fmla="*/ 1630967 w 4365466"/>
              <a:gd name="connsiteY6" fmla="*/ 1667696 h 2926834"/>
              <a:gd name="connsiteX7" fmla="*/ 1579911 w 4365466"/>
              <a:gd name="connsiteY7" fmla="*/ 1148150 h 2926834"/>
              <a:gd name="connsiteX8" fmla="*/ 2582810 w 4365466"/>
              <a:gd name="connsiteY8" fmla="*/ 1 h 2926834"/>
              <a:gd name="connsiteX9" fmla="*/ 4365466 w 4365466"/>
              <a:gd name="connsiteY9" fmla="*/ 0 h 2926834"/>
              <a:gd name="connsiteX0" fmla="*/ 4365466 w 4365466"/>
              <a:gd name="connsiteY0" fmla="*/ 0 h 2926834"/>
              <a:gd name="connsiteX1" fmla="*/ 4365466 w 4365466"/>
              <a:gd name="connsiteY1" fmla="*/ 2926834 h 2926834"/>
              <a:gd name="connsiteX2" fmla="*/ 0 w 4365466"/>
              <a:gd name="connsiteY2" fmla="*/ 2926834 h 2926834"/>
              <a:gd name="connsiteX3" fmla="*/ 773233 w 4365466"/>
              <a:gd name="connsiteY3" fmla="*/ 2187241 h 2926834"/>
              <a:gd name="connsiteX4" fmla="*/ 1232734 w 4365466"/>
              <a:gd name="connsiteY4" fmla="*/ 2083333 h 2926834"/>
              <a:gd name="connsiteX5" fmla="*/ 1140833 w 4365466"/>
              <a:gd name="connsiteY5" fmla="*/ 1646914 h 2926834"/>
              <a:gd name="connsiteX6" fmla="*/ 1630967 w 4365466"/>
              <a:gd name="connsiteY6" fmla="*/ 1667696 h 2926834"/>
              <a:gd name="connsiteX7" fmla="*/ 1579911 w 4365466"/>
              <a:gd name="connsiteY7" fmla="*/ 1148150 h 2926834"/>
              <a:gd name="connsiteX8" fmla="*/ 2582810 w 4365466"/>
              <a:gd name="connsiteY8" fmla="*/ 1 h 2926834"/>
              <a:gd name="connsiteX9" fmla="*/ 4365466 w 4365466"/>
              <a:gd name="connsiteY9" fmla="*/ 0 h 2926834"/>
              <a:gd name="connsiteX0" fmla="*/ 3763009 w 3763009"/>
              <a:gd name="connsiteY0" fmla="*/ 0 h 2926834"/>
              <a:gd name="connsiteX1" fmla="*/ 3763009 w 3763009"/>
              <a:gd name="connsiteY1" fmla="*/ 2926834 h 2926834"/>
              <a:gd name="connsiteX2" fmla="*/ 0 w 3763009"/>
              <a:gd name="connsiteY2" fmla="*/ 2906052 h 2926834"/>
              <a:gd name="connsiteX3" fmla="*/ 170776 w 3763009"/>
              <a:gd name="connsiteY3" fmla="*/ 2187241 h 2926834"/>
              <a:gd name="connsiteX4" fmla="*/ 630277 w 3763009"/>
              <a:gd name="connsiteY4" fmla="*/ 2083333 h 2926834"/>
              <a:gd name="connsiteX5" fmla="*/ 538376 w 3763009"/>
              <a:gd name="connsiteY5" fmla="*/ 1646914 h 2926834"/>
              <a:gd name="connsiteX6" fmla="*/ 1028510 w 3763009"/>
              <a:gd name="connsiteY6" fmla="*/ 1667696 h 2926834"/>
              <a:gd name="connsiteX7" fmla="*/ 977454 w 3763009"/>
              <a:gd name="connsiteY7" fmla="*/ 1148150 h 2926834"/>
              <a:gd name="connsiteX8" fmla="*/ 1980353 w 3763009"/>
              <a:gd name="connsiteY8" fmla="*/ 1 h 2926834"/>
              <a:gd name="connsiteX9" fmla="*/ 3763009 w 3763009"/>
              <a:gd name="connsiteY9" fmla="*/ 0 h 2926834"/>
              <a:gd name="connsiteX0" fmla="*/ 3592233 w 3592233"/>
              <a:gd name="connsiteY0" fmla="*/ 0 h 2926834"/>
              <a:gd name="connsiteX1" fmla="*/ 3592233 w 3592233"/>
              <a:gd name="connsiteY1" fmla="*/ 2926834 h 2926834"/>
              <a:gd name="connsiteX2" fmla="*/ 309148 w 3592233"/>
              <a:gd name="connsiteY2" fmla="*/ 2916443 h 2926834"/>
              <a:gd name="connsiteX3" fmla="*/ 0 w 3592233"/>
              <a:gd name="connsiteY3" fmla="*/ 2187241 h 2926834"/>
              <a:gd name="connsiteX4" fmla="*/ 459501 w 3592233"/>
              <a:gd name="connsiteY4" fmla="*/ 2083333 h 2926834"/>
              <a:gd name="connsiteX5" fmla="*/ 367600 w 3592233"/>
              <a:gd name="connsiteY5" fmla="*/ 1646914 h 2926834"/>
              <a:gd name="connsiteX6" fmla="*/ 857734 w 3592233"/>
              <a:gd name="connsiteY6" fmla="*/ 1667696 h 2926834"/>
              <a:gd name="connsiteX7" fmla="*/ 806678 w 3592233"/>
              <a:gd name="connsiteY7" fmla="*/ 1148150 h 2926834"/>
              <a:gd name="connsiteX8" fmla="*/ 1809577 w 3592233"/>
              <a:gd name="connsiteY8" fmla="*/ 1 h 2926834"/>
              <a:gd name="connsiteX9" fmla="*/ 3592233 w 3592233"/>
              <a:gd name="connsiteY9" fmla="*/ 0 h 2926834"/>
              <a:gd name="connsiteX0" fmla="*/ 3602444 w 3602444"/>
              <a:gd name="connsiteY0" fmla="*/ 155863 h 2926833"/>
              <a:gd name="connsiteX1" fmla="*/ 3592233 w 3602444"/>
              <a:gd name="connsiteY1" fmla="*/ 2926833 h 2926833"/>
              <a:gd name="connsiteX2" fmla="*/ 309148 w 3602444"/>
              <a:gd name="connsiteY2" fmla="*/ 2916442 h 2926833"/>
              <a:gd name="connsiteX3" fmla="*/ 0 w 3602444"/>
              <a:gd name="connsiteY3" fmla="*/ 2187240 h 2926833"/>
              <a:gd name="connsiteX4" fmla="*/ 459501 w 3602444"/>
              <a:gd name="connsiteY4" fmla="*/ 2083332 h 2926833"/>
              <a:gd name="connsiteX5" fmla="*/ 367600 w 3602444"/>
              <a:gd name="connsiteY5" fmla="*/ 1646913 h 2926833"/>
              <a:gd name="connsiteX6" fmla="*/ 857734 w 3602444"/>
              <a:gd name="connsiteY6" fmla="*/ 1667695 h 2926833"/>
              <a:gd name="connsiteX7" fmla="*/ 806678 w 3602444"/>
              <a:gd name="connsiteY7" fmla="*/ 1148149 h 2926833"/>
              <a:gd name="connsiteX8" fmla="*/ 1809577 w 3602444"/>
              <a:gd name="connsiteY8" fmla="*/ 0 h 2926833"/>
              <a:gd name="connsiteX9" fmla="*/ 3602444 w 3602444"/>
              <a:gd name="connsiteY9" fmla="*/ 155863 h 2926833"/>
              <a:gd name="connsiteX0" fmla="*/ 3602444 w 3602444"/>
              <a:gd name="connsiteY0" fmla="*/ 0 h 2770970"/>
              <a:gd name="connsiteX1" fmla="*/ 3592233 w 3602444"/>
              <a:gd name="connsiteY1" fmla="*/ 2770970 h 2770970"/>
              <a:gd name="connsiteX2" fmla="*/ 309148 w 3602444"/>
              <a:gd name="connsiteY2" fmla="*/ 2760579 h 2770970"/>
              <a:gd name="connsiteX3" fmla="*/ 0 w 3602444"/>
              <a:gd name="connsiteY3" fmla="*/ 2031377 h 2770970"/>
              <a:gd name="connsiteX4" fmla="*/ 459501 w 3602444"/>
              <a:gd name="connsiteY4" fmla="*/ 1927469 h 2770970"/>
              <a:gd name="connsiteX5" fmla="*/ 367600 w 3602444"/>
              <a:gd name="connsiteY5" fmla="*/ 1491050 h 2770970"/>
              <a:gd name="connsiteX6" fmla="*/ 857734 w 3602444"/>
              <a:gd name="connsiteY6" fmla="*/ 1511832 h 2770970"/>
              <a:gd name="connsiteX7" fmla="*/ 806678 w 3602444"/>
              <a:gd name="connsiteY7" fmla="*/ 992286 h 2770970"/>
              <a:gd name="connsiteX8" fmla="*/ 1738099 w 3602444"/>
              <a:gd name="connsiteY8" fmla="*/ 20782 h 2770970"/>
              <a:gd name="connsiteX9" fmla="*/ 3602444 w 3602444"/>
              <a:gd name="connsiteY9" fmla="*/ 0 h 2770970"/>
              <a:gd name="connsiteX0" fmla="*/ 3602444 w 3602444"/>
              <a:gd name="connsiteY0" fmla="*/ 0 h 2760579"/>
              <a:gd name="connsiteX1" fmla="*/ 3510544 w 3602444"/>
              <a:gd name="connsiteY1" fmla="*/ 2500806 h 2760579"/>
              <a:gd name="connsiteX2" fmla="*/ 309148 w 3602444"/>
              <a:gd name="connsiteY2" fmla="*/ 2760579 h 2760579"/>
              <a:gd name="connsiteX3" fmla="*/ 0 w 3602444"/>
              <a:gd name="connsiteY3" fmla="*/ 2031377 h 2760579"/>
              <a:gd name="connsiteX4" fmla="*/ 459501 w 3602444"/>
              <a:gd name="connsiteY4" fmla="*/ 1927469 h 2760579"/>
              <a:gd name="connsiteX5" fmla="*/ 367600 w 3602444"/>
              <a:gd name="connsiteY5" fmla="*/ 1491050 h 2760579"/>
              <a:gd name="connsiteX6" fmla="*/ 857734 w 3602444"/>
              <a:gd name="connsiteY6" fmla="*/ 1511832 h 2760579"/>
              <a:gd name="connsiteX7" fmla="*/ 806678 w 3602444"/>
              <a:gd name="connsiteY7" fmla="*/ 992286 h 2760579"/>
              <a:gd name="connsiteX8" fmla="*/ 1738099 w 3602444"/>
              <a:gd name="connsiteY8" fmla="*/ 20782 h 2760579"/>
              <a:gd name="connsiteX9" fmla="*/ 3602444 w 3602444"/>
              <a:gd name="connsiteY9" fmla="*/ 0 h 276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2444" h="2760579">
                <a:moveTo>
                  <a:pt x="3602444" y="0"/>
                </a:moveTo>
                <a:cubicBezTo>
                  <a:pt x="3599040" y="923657"/>
                  <a:pt x="3513948" y="1577149"/>
                  <a:pt x="3510544" y="2500806"/>
                </a:cubicBezTo>
                <a:lnTo>
                  <a:pt x="309148" y="2760579"/>
                </a:lnTo>
                <a:lnTo>
                  <a:pt x="0" y="2031377"/>
                </a:lnTo>
                <a:lnTo>
                  <a:pt x="459501" y="1927469"/>
                </a:lnTo>
                <a:lnTo>
                  <a:pt x="367600" y="1491050"/>
                </a:lnTo>
                <a:lnTo>
                  <a:pt x="857734" y="1511832"/>
                </a:lnTo>
                <a:lnTo>
                  <a:pt x="806678" y="992286"/>
                </a:lnTo>
                <a:lnTo>
                  <a:pt x="1738099" y="20782"/>
                </a:lnTo>
                <a:lnTo>
                  <a:pt x="3602444" y="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l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19" name="Plassholder for bilde 18"/>
          <p:cNvSpPr>
            <a:spLocks noGrp="1"/>
          </p:cNvSpPr>
          <p:nvPr>
            <p:ph type="pic" sz="quarter" idx="17" hasCustomPrompt="1"/>
          </p:nvPr>
        </p:nvSpPr>
        <p:spPr>
          <a:xfrm flipH="1">
            <a:off x="2645786" y="3361504"/>
            <a:ext cx="3811369" cy="2769133"/>
          </a:xfrm>
          <a:custGeom>
            <a:avLst/>
            <a:gdLst>
              <a:gd name="connsiteX0" fmla="*/ 0 w 4365465"/>
              <a:gd name="connsiteY0" fmla="*/ 0 h 2926834"/>
              <a:gd name="connsiteX1" fmla="*/ 4365465 w 4365465"/>
              <a:gd name="connsiteY1" fmla="*/ 0 h 2926834"/>
              <a:gd name="connsiteX2" fmla="*/ 1782655 w 4365465"/>
              <a:gd name="connsiteY2" fmla="*/ 2926834 h 2926834"/>
              <a:gd name="connsiteX3" fmla="*/ 0 w 4365465"/>
              <a:gd name="connsiteY3" fmla="*/ 2926834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1782655 w 3993759"/>
              <a:gd name="connsiteY2" fmla="*/ 2926834 h 2926834"/>
              <a:gd name="connsiteX3" fmla="*/ 0 w 3993759"/>
              <a:gd name="connsiteY3" fmla="*/ 2926834 h 2926834"/>
              <a:gd name="connsiteX4" fmla="*/ 0 w 3993759"/>
              <a:gd name="connsiteY4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153550 w 3993759"/>
              <a:gd name="connsiteY2" fmla="*/ 1252060 h 2926834"/>
              <a:gd name="connsiteX3" fmla="*/ 1782655 w 3993759"/>
              <a:gd name="connsiteY3" fmla="*/ 2926834 h 2926834"/>
              <a:gd name="connsiteX4" fmla="*/ 0 w 3993759"/>
              <a:gd name="connsiteY4" fmla="*/ 2926834 h 2926834"/>
              <a:gd name="connsiteX5" fmla="*/ 0 w 3993759"/>
              <a:gd name="connsiteY5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1782655 w 3993759"/>
              <a:gd name="connsiteY3" fmla="*/ 2926834 h 2926834"/>
              <a:gd name="connsiteX4" fmla="*/ 0 w 3993759"/>
              <a:gd name="connsiteY4" fmla="*/ 2926834 h 2926834"/>
              <a:gd name="connsiteX5" fmla="*/ 0 w 3993759"/>
              <a:gd name="connsiteY5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112249 w 3993759"/>
              <a:gd name="connsiteY3" fmla="*/ 1283232 h 2926834"/>
              <a:gd name="connsiteX4" fmla="*/ 1782655 w 3993759"/>
              <a:gd name="connsiteY4" fmla="*/ 2926834 h 2926834"/>
              <a:gd name="connsiteX5" fmla="*/ 0 w 3993759"/>
              <a:gd name="connsiteY5" fmla="*/ 2926834 h 2926834"/>
              <a:gd name="connsiteX6" fmla="*/ 0 w 3993759"/>
              <a:gd name="connsiteY6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52980 w 3993759"/>
              <a:gd name="connsiteY3" fmla="*/ 1491050 h 2926834"/>
              <a:gd name="connsiteX4" fmla="*/ 1782655 w 3993759"/>
              <a:gd name="connsiteY4" fmla="*/ 2926834 h 2926834"/>
              <a:gd name="connsiteX5" fmla="*/ 0 w 3993759"/>
              <a:gd name="connsiteY5" fmla="*/ 2926834 h 2926834"/>
              <a:gd name="connsiteX6" fmla="*/ 0 w 3993759"/>
              <a:gd name="connsiteY6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52980 w 3993759"/>
              <a:gd name="connsiteY3" fmla="*/ 1491050 h 2926834"/>
              <a:gd name="connsiteX4" fmla="*/ 3163874 w 3993759"/>
              <a:gd name="connsiteY4" fmla="*/ 1730041 h 2926834"/>
              <a:gd name="connsiteX5" fmla="*/ 1782655 w 3993759"/>
              <a:gd name="connsiteY5" fmla="*/ 2926834 h 2926834"/>
              <a:gd name="connsiteX6" fmla="*/ 0 w 3993759"/>
              <a:gd name="connsiteY6" fmla="*/ 2926834 h 2926834"/>
              <a:gd name="connsiteX7" fmla="*/ 0 w 3993759"/>
              <a:gd name="connsiteY7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52980 w 3993759"/>
              <a:gd name="connsiteY3" fmla="*/ 1491050 h 2926834"/>
              <a:gd name="connsiteX4" fmla="*/ 2812818 w 3993759"/>
              <a:gd name="connsiteY4" fmla="*/ 1553395 h 2926834"/>
              <a:gd name="connsiteX5" fmla="*/ 1782655 w 3993759"/>
              <a:gd name="connsiteY5" fmla="*/ 2926834 h 2926834"/>
              <a:gd name="connsiteX6" fmla="*/ 0 w 3993759"/>
              <a:gd name="connsiteY6" fmla="*/ 2926834 h 2926834"/>
              <a:gd name="connsiteX7" fmla="*/ 0 w 3993759"/>
              <a:gd name="connsiteY7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11679 w 3993759"/>
              <a:gd name="connsiteY3" fmla="*/ 1553395 h 2926834"/>
              <a:gd name="connsiteX4" fmla="*/ 2812818 w 3993759"/>
              <a:gd name="connsiteY4" fmla="*/ 1553395 h 2926834"/>
              <a:gd name="connsiteX5" fmla="*/ 1782655 w 3993759"/>
              <a:gd name="connsiteY5" fmla="*/ 2926834 h 2926834"/>
              <a:gd name="connsiteX6" fmla="*/ 0 w 3993759"/>
              <a:gd name="connsiteY6" fmla="*/ 2926834 h 2926834"/>
              <a:gd name="connsiteX7" fmla="*/ 0 w 3993759"/>
              <a:gd name="connsiteY7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11679 w 3993759"/>
              <a:gd name="connsiteY3" fmla="*/ 1553395 h 2926834"/>
              <a:gd name="connsiteX4" fmla="*/ 2926395 w 3993759"/>
              <a:gd name="connsiteY4" fmla="*/ 1459877 h 2926834"/>
              <a:gd name="connsiteX5" fmla="*/ 1782655 w 3993759"/>
              <a:gd name="connsiteY5" fmla="*/ 2926834 h 2926834"/>
              <a:gd name="connsiteX6" fmla="*/ 0 w 3993759"/>
              <a:gd name="connsiteY6" fmla="*/ 2926834 h 2926834"/>
              <a:gd name="connsiteX7" fmla="*/ 0 w 3993759"/>
              <a:gd name="connsiteY7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11679 w 3993759"/>
              <a:gd name="connsiteY3" fmla="*/ 1553395 h 2926834"/>
              <a:gd name="connsiteX4" fmla="*/ 2926395 w 3993759"/>
              <a:gd name="connsiteY4" fmla="*/ 1459877 h 2926834"/>
              <a:gd name="connsiteX5" fmla="*/ 2802494 w 3993759"/>
              <a:gd name="connsiteY5" fmla="*/ 1626132 h 2926834"/>
              <a:gd name="connsiteX6" fmla="*/ 1782655 w 3993759"/>
              <a:gd name="connsiteY6" fmla="*/ 2926834 h 2926834"/>
              <a:gd name="connsiteX7" fmla="*/ 0 w 3993759"/>
              <a:gd name="connsiteY7" fmla="*/ 2926834 h 2926834"/>
              <a:gd name="connsiteX8" fmla="*/ 0 w 3993759"/>
              <a:gd name="connsiteY8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11679 w 3993759"/>
              <a:gd name="connsiteY3" fmla="*/ 1553395 h 2926834"/>
              <a:gd name="connsiteX4" fmla="*/ 2926395 w 3993759"/>
              <a:gd name="connsiteY4" fmla="*/ 1459877 h 2926834"/>
              <a:gd name="connsiteX5" fmla="*/ 2802494 w 3993759"/>
              <a:gd name="connsiteY5" fmla="*/ 1626132 h 2926834"/>
              <a:gd name="connsiteX6" fmla="*/ 2647616 w 3993759"/>
              <a:gd name="connsiteY6" fmla="*/ 1844341 h 2926834"/>
              <a:gd name="connsiteX7" fmla="*/ 1782655 w 3993759"/>
              <a:gd name="connsiteY7" fmla="*/ 2926834 h 2926834"/>
              <a:gd name="connsiteX8" fmla="*/ 0 w 3993759"/>
              <a:gd name="connsiteY8" fmla="*/ 2926834 h 2926834"/>
              <a:gd name="connsiteX9" fmla="*/ 0 w 3993759"/>
              <a:gd name="connsiteY9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11679 w 3993759"/>
              <a:gd name="connsiteY3" fmla="*/ 1553395 h 2926834"/>
              <a:gd name="connsiteX4" fmla="*/ 2926395 w 3993759"/>
              <a:gd name="connsiteY4" fmla="*/ 1459877 h 2926834"/>
              <a:gd name="connsiteX5" fmla="*/ 3008997 w 3993759"/>
              <a:gd name="connsiteY5" fmla="*/ 2000205 h 2926834"/>
              <a:gd name="connsiteX6" fmla="*/ 2647616 w 3993759"/>
              <a:gd name="connsiteY6" fmla="*/ 1844341 h 2926834"/>
              <a:gd name="connsiteX7" fmla="*/ 1782655 w 3993759"/>
              <a:gd name="connsiteY7" fmla="*/ 2926834 h 2926834"/>
              <a:gd name="connsiteX8" fmla="*/ 0 w 3993759"/>
              <a:gd name="connsiteY8" fmla="*/ 2926834 h 2926834"/>
              <a:gd name="connsiteX9" fmla="*/ 0 w 3993759"/>
              <a:gd name="connsiteY9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11679 w 3993759"/>
              <a:gd name="connsiteY3" fmla="*/ 1553395 h 2926834"/>
              <a:gd name="connsiteX4" fmla="*/ 2926395 w 3993759"/>
              <a:gd name="connsiteY4" fmla="*/ 1459877 h 2926834"/>
              <a:gd name="connsiteX5" fmla="*/ 3008997 w 3993759"/>
              <a:gd name="connsiteY5" fmla="*/ 2000205 h 2926834"/>
              <a:gd name="connsiteX6" fmla="*/ 2565015 w 3993759"/>
              <a:gd name="connsiteY6" fmla="*/ 2052160 h 2926834"/>
              <a:gd name="connsiteX7" fmla="*/ 1782655 w 3993759"/>
              <a:gd name="connsiteY7" fmla="*/ 2926834 h 2926834"/>
              <a:gd name="connsiteX8" fmla="*/ 0 w 3993759"/>
              <a:gd name="connsiteY8" fmla="*/ 2926834 h 2926834"/>
              <a:gd name="connsiteX9" fmla="*/ 0 w 3993759"/>
              <a:gd name="connsiteY9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11679 w 3993759"/>
              <a:gd name="connsiteY3" fmla="*/ 1553395 h 2926834"/>
              <a:gd name="connsiteX4" fmla="*/ 2926395 w 3993759"/>
              <a:gd name="connsiteY4" fmla="*/ 1459877 h 2926834"/>
              <a:gd name="connsiteX5" fmla="*/ 3008997 w 3993759"/>
              <a:gd name="connsiteY5" fmla="*/ 2000205 h 2926834"/>
              <a:gd name="connsiteX6" fmla="*/ 2565015 w 3993759"/>
              <a:gd name="connsiteY6" fmla="*/ 2052160 h 2926834"/>
              <a:gd name="connsiteX7" fmla="*/ 2368836 w 3993759"/>
              <a:gd name="connsiteY7" fmla="*/ 2270369 h 2926834"/>
              <a:gd name="connsiteX8" fmla="*/ 1782655 w 3993759"/>
              <a:gd name="connsiteY8" fmla="*/ 2926834 h 2926834"/>
              <a:gd name="connsiteX9" fmla="*/ 0 w 3993759"/>
              <a:gd name="connsiteY9" fmla="*/ 2926834 h 2926834"/>
              <a:gd name="connsiteX10" fmla="*/ 0 w 3993759"/>
              <a:gd name="connsiteY10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11679 w 3993759"/>
              <a:gd name="connsiteY3" fmla="*/ 1553395 h 2926834"/>
              <a:gd name="connsiteX4" fmla="*/ 2926395 w 3993759"/>
              <a:gd name="connsiteY4" fmla="*/ 1459877 h 2926834"/>
              <a:gd name="connsiteX5" fmla="*/ 3008997 w 3993759"/>
              <a:gd name="connsiteY5" fmla="*/ 2000205 h 2926834"/>
              <a:gd name="connsiteX6" fmla="*/ 2565015 w 3993759"/>
              <a:gd name="connsiteY6" fmla="*/ 2052160 h 2926834"/>
              <a:gd name="connsiteX7" fmla="*/ 2771518 w 3993759"/>
              <a:gd name="connsiteY7" fmla="*/ 2873042 h 2926834"/>
              <a:gd name="connsiteX8" fmla="*/ 1782655 w 3993759"/>
              <a:gd name="connsiteY8" fmla="*/ 2926834 h 2926834"/>
              <a:gd name="connsiteX9" fmla="*/ 0 w 3993759"/>
              <a:gd name="connsiteY9" fmla="*/ 2926834 h 2926834"/>
              <a:gd name="connsiteX10" fmla="*/ 0 w 3993759"/>
              <a:gd name="connsiteY10" fmla="*/ 0 h 2926834"/>
              <a:gd name="connsiteX0" fmla="*/ 0 w 3993759"/>
              <a:gd name="connsiteY0" fmla="*/ 0 h 2926834"/>
              <a:gd name="connsiteX1" fmla="*/ 3993759 w 3993759"/>
              <a:gd name="connsiteY1" fmla="*/ 238991 h 2926834"/>
              <a:gd name="connsiteX2" fmla="*/ 3267127 w 3993759"/>
              <a:gd name="connsiteY2" fmla="*/ 1096196 h 2926834"/>
              <a:gd name="connsiteX3" fmla="*/ 3411679 w 3993759"/>
              <a:gd name="connsiteY3" fmla="*/ 1553395 h 2926834"/>
              <a:gd name="connsiteX4" fmla="*/ 2926395 w 3993759"/>
              <a:gd name="connsiteY4" fmla="*/ 1459877 h 2926834"/>
              <a:gd name="connsiteX5" fmla="*/ 3008997 w 3993759"/>
              <a:gd name="connsiteY5" fmla="*/ 2000205 h 2926834"/>
              <a:gd name="connsiteX6" fmla="*/ 2565015 w 3993759"/>
              <a:gd name="connsiteY6" fmla="*/ 2052160 h 2926834"/>
              <a:gd name="connsiteX7" fmla="*/ 2771518 w 3993759"/>
              <a:gd name="connsiteY7" fmla="*/ 2873042 h 2926834"/>
              <a:gd name="connsiteX8" fmla="*/ 1782655 w 3993759"/>
              <a:gd name="connsiteY8" fmla="*/ 2926834 h 2926834"/>
              <a:gd name="connsiteX9" fmla="*/ 216828 w 3993759"/>
              <a:gd name="connsiteY9" fmla="*/ 2843707 h 2926834"/>
              <a:gd name="connsiteX10" fmla="*/ 0 w 3993759"/>
              <a:gd name="connsiteY10" fmla="*/ 0 h 2926834"/>
              <a:gd name="connsiteX0" fmla="*/ 0 w 3787256"/>
              <a:gd name="connsiteY0" fmla="*/ 0 h 2822925"/>
              <a:gd name="connsiteX1" fmla="*/ 3787256 w 3787256"/>
              <a:gd name="connsiteY1" fmla="*/ 135082 h 2822925"/>
              <a:gd name="connsiteX2" fmla="*/ 3060624 w 3787256"/>
              <a:gd name="connsiteY2" fmla="*/ 992287 h 2822925"/>
              <a:gd name="connsiteX3" fmla="*/ 3205176 w 3787256"/>
              <a:gd name="connsiteY3" fmla="*/ 1449486 h 2822925"/>
              <a:gd name="connsiteX4" fmla="*/ 2719892 w 3787256"/>
              <a:gd name="connsiteY4" fmla="*/ 1355968 h 2822925"/>
              <a:gd name="connsiteX5" fmla="*/ 2802494 w 3787256"/>
              <a:gd name="connsiteY5" fmla="*/ 1896296 h 2822925"/>
              <a:gd name="connsiteX6" fmla="*/ 2358512 w 3787256"/>
              <a:gd name="connsiteY6" fmla="*/ 1948251 h 2822925"/>
              <a:gd name="connsiteX7" fmla="*/ 2565015 w 3787256"/>
              <a:gd name="connsiteY7" fmla="*/ 2769133 h 2822925"/>
              <a:gd name="connsiteX8" fmla="*/ 1576152 w 3787256"/>
              <a:gd name="connsiteY8" fmla="*/ 2822925 h 2822925"/>
              <a:gd name="connsiteX9" fmla="*/ 10325 w 3787256"/>
              <a:gd name="connsiteY9" fmla="*/ 2739798 h 2822925"/>
              <a:gd name="connsiteX10" fmla="*/ 0 w 3787256"/>
              <a:gd name="connsiteY10" fmla="*/ 0 h 2822925"/>
              <a:gd name="connsiteX0" fmla="*/ 0 w 3787256"/>
              <a:gd name="connsiteY0" fmla="*/ 0 h 2769133"/>
              <a:gd name="connsiteX1" fmla="*/ 3787256 w 3787256"/>
              <a:gd name="connsiteY1" fmla="*/ 135082 h 2769133"/>
              <a:gd name="connsiteX2" fmla="*/ 3060624 w 3787256"/>
              <a:gd name="connsiteY2" fmla="*/ 992287 h 2769133"/>
              <a:gd name="connsiteX3" fmla="*/ 3205176 w 3787256"/>
              <a:gd name="connsiteY3" fmla="*/ 1449486 h 2769133"/>
              <a:gd name="connsiteX4" fmla="*/ 2719892 w 3787256"/>
              <a:gd name="connsiteY4" fmla="*/ 1355968 h 2769133"/>
              <a:gd name="connsiteX5" fmla="*/ 2802494 w 3787256"/>
              <a:gd name="connsiteY5" fmla="*/ 1896296 h 2769133"/>
              <a:gd name="connsiteX6" fmla="*/ 2358512 w 3787256"/>
              <a:gd name="connsiteY6" fmla="*/ 1948251 h 2769133"/>
              <a:gd name="connsiteX7" fmla="*/ 2565015 w 3787256"/>
              <a:gd name="connsiteY7" fmla="*/ 2769133 h 2769133"/>
              <a:gd name="connsiteX8" fmla="*/ 1555501 w 3787256"/>
              <a:gd name="connsiteY8" fmla="*/ 2739798 h 2769133"/>
              <a:gd name="connsiteX9" fmla="*/ 10325 w 3787256"/>
              <a:gd name="connsiteY9" fmla="*/ 2739798 h 2769133"/>
              <a:gd name="connsiteX10" fmla="*/ 0 w 3787256"/>
              <a:gd name="connsiteY10" fmla="*/ 0 h 276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7256" h="2769133">
                <a:moveTo>
                  <a:pt x="0" y="0"/>
                </a:moveTo>
                <a:lnTo>
                  <a:pt x="3787256" y="135082"/>
                </a:lnTo>
                <a:lnTo>
                  <a:pt x="3060624" y="992287"/>
                </a:lnTo>
                <a:lnTo>
                  <a:pt x="3205176" y="1449486"/>
                </a:lnTo>
                <a:lnTo>
                  <a:pt x="2719892" y="1355968"/>
                </a:lnTo>
                <a:lnTo>
                  <a:pt x="2802494" y="1896296"/>
                </a:lnTo>
                <a:lnTo>
                  <a:pt x="2358512" y="1948251"/>
                </a:lnTo>
                <a:lnTo>
                  <a:pt x="2565015" y="2769133"/>
                </a:lnTo>
                <a:lnTo>
                  <a:pt x="1555501" y="2739798"/>
                </a:lnTo>
                <a:lnTo>
                  <a:pt x="10325" y="2739798"/>
                </a:lnTo>
                <a:cubicBezTo>
                  <a:pt x="6883" y="1826532"/>
                  <a:pt x="3442" y="913266"/>
                  <a:pt x="0" y="0"/>
                </a:cubicBez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algn="r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</a:t>
            </a:r>
          </a:p>
        </p:txBody>
      </p:sp>
    </p:spTree>
    <p:extLst>
      <p:ext uri="{BB962C8B-B14F-4D97-AF65-F5344CB8AC3E}">
        <p14:creationId xmlns:p14="http://schemas.microsoft.com/office/powerpoint/2010/main" val="20586414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261000" y="633000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7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4869000" y="1207275"/>
            <a:ext cx="1584000" cy="774794"/>
          </a:xfrm>
          <a:prstGeom prst="wedgeEllipseCallout">
            <a:avLst>
              <a:gd name="adj1" fmla="val -46489"/>
              <a:gd name="adj2" fmla="val 16494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8" name="Plassholder for tekst 16"/>
          <p:cNvSpPr>
            <a:spLocks noGrp="1"/>
          </p:cNvSpPr>
          <p:nvPr>
            <p:ph type="body" sz="quarter" idx="22" hasCustomPrompt="1"/>
          </p:nvPr>
        </p:nvSpPr>
        <p:spPr>
          <a:xfrm>
            <a:off x="575592" y="4147295"/>
            <a:ext cx="2030479" cy="1680147"/>
          </a:xfrm>
          <a:custGeom>
            <a:avLst/>
            <a:gdLst>
              <a:gd name="connsiteX0" fmla="*/ 266536 w 2030479"/>
              <a:gd name="connsiteY0" fmla="*/ 771943 h 1680147"/>
              <a:gd name="connsiteX1" fmla="*/ 331102 w 2030479"/>
              <a:gd name="connsiteY1" fmla="*/ 836509 h 1680147"/>
              <a:gd name="connsiteX2" fmla="*/ 266536 w 2030479"/>
              <a:gd name="connsiteY2" fmla="*/ 901075 h 1680147"/>
              <a:gd name="connsiteX3" fmla="*/ 201970 w 2030479"/>
              <a:gd name="connsiteY3" fmla="*/ 836509 h 1680147"/>
              <a:gd name="connsiteX4" fmla="*/ 266536 w 2030479"/>
              <a:gd name="connsiteY4" fmla="*/ 771943 h 1680147"/>
              <a:gd name="connsiteX5" fmla="*/ 1538175 w 2030479"/>
              <a:gd name="connsiteY5" fmla="*/ 753187 h 1680147"/>
              <a:gd name="connsiteX6" fmla="*/ 1593654 w 2030479"/>
              <a:gd name="connsiteY6" fmla="*/ 762453 h 1680147"/>
              <a:gd name="connsiteX7" fmla="*/ 1698338 w 2030479"/>
              <a:gd name="connsiteY7" fmla="*/ 850084 h 1680147"/>
              <a:gd name="connsiteX8" fmla="*/ 1698907 w 2030479"/>
              <a:gd name="connsiteY8" fmla="*/ 850240 h 1680147"/>
              <a:gd name="connsiteX9" fmla="*/ 1743172 w 2030479"/>
              <a:gd name="connsiteY9" fmla="*/ 862379 h 1680147"/>
              <a:gd name="connsiteX10" fmla="*/ 1832684 w 2030479"/>
              <a:gd name="connsiteY10" fmla="*/ 935132 h 1680147"/>
              <a:gd name="connsiteX11" fmla="*/ 1842327 w 2030479"/>
              <a:gd name="connsiteY11" fmla="*/ 981613 h 1680147"/>
              <a:gd name="connsiteX12" fmla="*/ 1841747 w 2030479"/>
              <a:gd name="connsiteY12" fmla="*/ 983308 h 1680147"/>
              <a:gd name="connsiteX13" fmla="*/ 1850738 w 2030479"/>
              <a:gd name="connsiteY13" fmla="*/ 1002484 h 1680147"/>
              <a:gd name="connsiteX14" fmla="*/ 1851307 w 2030479"/>
              <a:gd name="connsiteY14" fmla="*/ 1002640 h 1680147"/>
              <a:gd name="connsiteX15" fmla="*/ 1895572 w 2030479"/>
              <a:gd name="connsiteY15" fmla="*/ 1014779 h 1680147"/>
              <a:gd name="connsiteX16" fmla="*/ 1985084 w 2030479"/>
              <a:gd name="connsiteY16" fmla="*/ 1087532 h 1680147"/>
              <a:gd name="connsiteX17" fmla="*/ 1979071 w 2030479"/>
              <a:gd name="connsiteY17" fmla="*/ 1179754 h 1680147"/>
              <a:gd name="connsiteX18" fmla="*/ 2022998 w 2030479"/>
              <a:gd name="connsiteY18" fmla="*/ 1320759 h 1680147"/>
              <a:gd name="connsiteX19" fmla="*/ 1817224 w 2030479"/>
              <a:gd name="connsiteY19" fmla="*/ 1444188 h 1680147"/>
              <a:gd name="connsiteX20" fmla="*/ 1743561 w 2030479"/>
              <a:gd name="connsiteY20" fmla="*/ 1549951 h 1680147"/>
              <a:gd name="connsiteX21" fmla="*/ 1492761 w 2030479"/>
              <a:gd name="connsiteY21" fmla="*/ 1562757 h 1680147"/>
              <a:gd name="connsiteX22" fmla="*/ 1313534 w 2030479"/>
              <a:gd name="connsiteY22" fmla="*/ 1675586 h 1680147"/>
              <a:gd name="connsiteX23" fmla="*/ 1050011 w 2030479"/>
              <a:gd name="connsiteY23" fmla="*/ 1606716 h 1680147"/>
              <a:gd name="connsiteX24" fmla="*/ 692456 w 2030479"/>
              <a:gd name="connsiteY24" fmla="*/ 1570234 h 1680147"/>
              <a:gd name="connsiteX25" fmla="*/ 660849 w 2030479"/>
              <a:gd name="connsiteY25" fmla="*/ 1540804 h 1680147"/>
              <a:gd name="connsiteX26" fmla="*/ 657876 w 2030479"/>
              <a:gd name="connsiteY26" fmla="*/ 1538642 h 1680147"/>
              <a:gd name="connsiteX27" fmla="*/ 642820 w 2030479"/>
              <a:gd name="connsiteY27" fmla="*/ 1538034 h 1680147"/>
              <a:gd name="connsiteX28" fmla="*/ 600130 w 2030479"/>
              <a:gd name="connsiteY28" fmla="*/ 1551438 h 1680147"/>
              <a:gd name="connsiteX29" fmla="*/ 261295 w 2030479"/>
              <a:gd name="connsiteY29" fmla="*/ 1466871 h 1680147"/>
              <a:gd name="connsiteX30" fmla="*/ 89182 w 2030479"/>
              <a:gd name="connsiteY30" fmla="*/ 1391149 h 1680147"/>
              <a:gd name="connsiteX31" fmla="*/ 125959 w 2030479"/>
              <a:gd name="connsiteY31" fmla="*/ 1288937 h 1680147"/>
              <a:gd name="connsiteX32" fmla="*/ 48299 w 2030479"/>
              <a:gd name="connsiteY32" fmla="*/ 1184071 h 1680147"/>
              <a:gd name="connsiteX33" fmla="*/ 190125 w 2030479"/>
              <a:gd name="connsiteY33" fmla="*/ 1090863 h 1680147"/>
              <a:gd name="connsiteX34" fmla="*/ 191482 w 2030479"/>
              <a:gd name="connsiteY34" fmla="*/ 1088406 h 1680147"/>
              <a:gd name="connsiteX35" fmla="*/ 191482 w 2030479"/>
              <a:gd name="connsiteY35" fmla="*/ 1088406 h 1680147"/>
              <a:gd name="connsiteX36" fmla="*/ 254659 w 2030479"/>
              <a:gd name="connsiteY36" fmla="*/ 954556 h 1680147"/>
              <a:gd name="connsiteX37" fmla="*/ 400230 w 2030479"/>
              <a:gd name="connsiteY37" fmla="*/ 903177 h 1680147"/>
              <a:gd name="connsiteX38" fmla="*/ 466698 w 2030479"/>
              <a:gd name="connsiteY38" fmla="*/ 904002 h 1680147"/>
              <a:gd name="connsiteX39" fmla="*/ 467184 w 2030479"/>
              <a:gd name="connsiteY39" fmla="*/ 903266 h 1680147"/>
              <a:gd name="connsiteX40" fmla="*/ 499521 w 2030479"/>
              <a:gd name="connsiteY40" fmla="*/ 873955 h 1680147"/>
              <a:gd name="connsiteX41" fmla="*/ 806861 w 2030479"/>
              <a:gd name="connsiteY41" fmla="*/ 843376 h 1680147"/>
              <a:gd name="connsiteX42" fmla="*/ 806929 w 2030479"/>
              <a:gd name="connsiteY42" fmla="*/ 843325 h 1680147"/>
              <a:gd name="connsiteX43" fmla="*/ 868050 w 2030479"/>
              <a:gd name="connsiteY43" fmla="*/ 797333 h 1680147"/>
              <a:gd name="connsiteX44" fmla="*/ 1116731 w 2030479"/>
              <a:gd name="connsiteY44" fmla="*/ 811631 h 1680147"/>
              <a:gd name="connsiteX45" fmla="*/ 1117835 w 2030479"/>
              <a:gd name="connsiteY45" fmla="*/ 810766 h 1680147"/>
              <a:gd name="connsiteX46" fmla="*/ 1166378 w 2030479"/>
              <a:gd name="connsiteY46" fmla="*/ 772728 h 1680147"/>
              <a:gd name="connsiteX47" fmla="*/ 1237474 w 2030479"/>
              <a:gd name="connsiteY47" fmla="*/ 753665 h 1680147"/>
              <a:gd name="connsiteX48" fmla="*/ 1320680 w 2030479"/>
              <a:gd name="connsiteY48" fmla="*/ 760581 h 1680147"/>
              <a:gd name="connsiteX49" fmla="*/ 1385292 w 2030479"/>
              <a:gd name="connsiteY49" fmla="*/ 793589 h 1680147"/>
              <a:gd name="connsiteX50" fmla="*/ 1387221 w 2030479"/>
              <a:gd name="connsiteY50" fmla="*/ 794575 h 1680147"/>
              <a:gd name="connsiteX51" fmla="*/ 1538175 w 2030479"/>
              <a:gd name="connsiteY51" fmla="*/ 753187 h 1680147"/>
              <a:gd name="connsiteX52" fmla="*/ 126106 w 2030479"/>
              <a:gd name="connsiteY52" fmla="*/ 700105 h 1680147"/>
              <a:gd name="connsiteX53" fmla="*/ 169150 w 2030479"/>
              <a:gd name="connsiteY53" fmla="*/ 743149 h 1680147"/>
              <a:gd name="connsiteX54" fmla="*/ 126106 w 2030479"/>
              <a:gd name="connsiteY54" fmla="*/ 786193 h 1680147"/>
              <a:gd name="connsiteX55" fmla="*/ 83062 w 2030479"/>
              <a:gd name="connsiteY55" fmla="*/ 743149 h 1680147"/>
              <a:gd name="connsiteX56" fmla="*/ 126106 w 2030479"/>
              <a:gd name="connsiteY56" fmla="*/ 700105 h 1680147"/>
              <a:gd name="connsiteX57" fmla="*/ 21522 w 2030479"/>
              <a:gd name="connsiteY57" fmla="*/ 652099 h 1680147"/>
              <a:gd name="connsiteX58" fmla="*/ 43044 w 2030479"/>
              <a:gd name="connsiteY58" fmla="*/ 673621 h 1680147"/>
              <a:gd name="connsiteX59" fmla="*/ 21522 w 2030479"/>
              <a:gd name="connsiteY59" fmla="*/ 695143 h 1680147"/>
              <a:gd name="connsiteX60" fmla="*/ 0 w 2030479"/>
              <a:gd name="connsiteY60" fmla="*/ 673621 h 1680147"/>
              <a:gd name="connsiteX61" fmla="*/ 21522 w 2030479"/>
              <a:gd name="connsiteY61" fmla="*/ 652099 h 1680147"/>
              <a:gd name="connsiteX62" fmla="*/ 788637 w 2030479"/>
              <a:gd name="connsiteY62" fmla="*/ 581950 h 1680147"/>
              <a:gd name="connsiteX63" fmla="*/ 853203 w 2030479"/>
              <a:gd name="connsiteY63" fmla="*/ 646516 h 1680147"/>
              <a:gd name="connsiteX64" fmla="*/ 788637 w 2030479"/>
              <a:gd name="connsiteY64" fmla="*/ 711082 h 1680147"/>
              <a:gd name="connsiteX65" fmla="*/ 724071 w 2030479"/>
              <a:gd name="connsiteY65" fmla="*/ 646516 h 1680147"/>
              <a:gd name="connsiteX66" fmla="*/ 788637 w 2030479"/>
              <a:gd name="connsiteY66" fmla="*/ 581950 h 1680147"/>
              <a:gd name="connsiteX67" fmla="*/ 1427546 w 2030479"/>
              <a:gd name="connsiteY67" fmla="*/ 560539 h 1680147"/>
              <a:gd name="connsiteX68" fmla="*/ 1492112 w 2030479"/>
              <a:gd name="connsiteY68" fmla="*/ 625105 h 1680147"/>
              <a:gd name="connsiteX69" fmla="*/ 1427546 w 2030479"/>
              <a:gd name="connsiteY69" fmla="*/ 689671 h 1680147"/>
              <a:gd name="connsiteX70" fmla="*/ 1362980 w 2030479"/>
              <a:gd name="connsiteY70" fmla="*/ 625105 h 1680147"/>
              <a:gd name="connsiteX71" fmla="*/ 1427546 w 2030479"/>
              <a:gd name="connsiteY71" fmla="*/ 560539 h 1680147"/>
              <a:gd name="connsiteX72" fmla="*/ 694183 w 2030479"/>
              <a:gd name="connsiteY72" fmla="*/ 447179 h 1680147"/>
              <a:gd name="connsiteX73" fmla="*/ 737227 w 2030479"/>
              <a:gd name="connsiteY73" fmla="*/ 490223 h 1680147"/>
              <a:gd name="connsiteX74" fmla="*/ 694183 w 2030479"/>
              <a:gd name="connsiteY74" fmla="*/ 533267 h 1680147"/>
              <a:gd name="connsiteX75" fmla="*/ 651139 w 2030479"/>
              <a:gd name="connsiteY75" fmla="*/ 490223 h 1680147"/>
              <a:gd name="connsiteX76" fmla="*/ 694183 w 2030479"/>
              <a:gd name="connsiteY76" fmla="*/ 447179 h 1680147"/>
              <a:gd name="connsiteX77" fmla="*/ 621992 w 2030479"/>
              <a:gd name="connsiteY77" fmla="*/ 349248 h 1680147"/>
              <a:gd name="connsiteX78" fmla="*/ 643514 w 2030479"/>
              <a:gd name="connsiteY78" fmla="*/ 370770 h 1680147"/>
              <a:gd name="connsiteX79" fmla="*/ 621992 w 2030479"/>
              <a:gd name="connsiteY79" fmla="*/ 392292 h 1680147"/>
              <a:gd name="connsiteX80" fmla="*/ 600470 w 2030479"/>
              <a:gd name="connsiteY80" fmla="*/ 370770 h 1680147"/>
              <a:gd name="connsiteX81" fmla="*/ 621992 w 2030479"/>
              <a:gd name="connsiteY81" fmla="*/ 349248 h 1680147"/>
              <a:gd name="connsiteX82" fmla="*/ 1519621 w 2030479"/>
              <a:gd name="connsiteY82" fmla="*/ 259574 h 1680147"/>
              <a:gd name="connsiteX83" fmla="*/ 1562665 w 2030479"/>
              <a:gd name="connsiteY83" fmla="*/ 302618 h 1680147"/>
              <a:gd name="connsiteX84" fmla="*/ 1519621 w 2030479"/>
              <a:gd name="connsiteY84" fmla="*/ 345662 h 1680147"/>
              <a:gd name="connsiteX85" fmla="*/ 1476577 w 2030479"/>
              <a:gd name="connsiteY85" fmla="*/ 302618 h 1680147"/>
              <a:gd name="connsiteX86" fmla="*/ 1519621 w 2030479"/>
              <a:gd name="connsiteY86" fmla="*/ 259574 h 1680147"/>
              <a:gd name="connsiteX87" fmla="*/ 1599878 w 2030479"/>
              <a:gd name="connsiteY87" fmla="*/ 0 h 1680147"/>
              <a:gd name="connsiteX88" fmla="*/ 1621400 w 2030479"/>
              <a:gd name="connsiteY88" fmla="*/ 21522 h 1680147"/>
              <a:gd name="connsiteX89" fmla="*/ 1599878 w 2030479"/>
              <a:gd name="connsiteY89" fmla="*/ 43044 h 1680147"/>
              <a:gd name="connsiteX90" fmla="*/ 1578356 w 2030479"/>
              <a:gd name="connsiteY90" fmla="*/ 21522 h 1680147"/>
              <a:gd name="connsiteX91" fmla="*/ 1599878 w 2030479"/>
              <a:gd name="connsiteY91" fmla="*/ 0 h 168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030479" h="1680147">
                <a:moveTo>
                  <a:pt x="266536" y="771943"/>
                </a:moveTo>
                <a:cubicBezTo>
                  <a:pt x="302195" y="771943"/>
                  <a:pt x="331102" y="800850"/>
                  <a:pt x="331102" y="836509"/>
                </a:cubicBezTo>
                <a:cubicBezTo>
                  <a:pt x="331102" y="872168"/>
                  <a:pt x="302195" y="901075"/>
                  <a:pt x="266536" y="901075"/>
                </a:cubicBezTo>
                <a:cubicBezTo>
                  <a:pt x="230877" y="901075"/>
                  <a:pt x="201970" y="872168"/>
                  <a:pt x="201970" y="836509"/>
                </a:cubicBezTo>
                <a:cubicBezTo>
                  <a:pt x="201970" y="800850"/>
                  <a:pt x="230877" y="771943"/>
                  <a:pt x="266536" y="771943"/>
                </a:cubicBezTo>
                <a:close/>
                <a:moveTo>
                  <a:pt x="1538175" y="753187"/>
                </a:moveTo>
                <a:cubicBezTo>
                  <a:pt x="1556942" y="754244"/>
                  <a:pt x="1575669" y="757297"/>
                  <a:pt x="1593654" y="762453"/>
                </a:cubicBezTo>
                <a:cubicBezTo>
                  <a:pt x="1648471" y="778164"/>
                  <a:pt x="1687778" y="811057"/>
                  <a:pt x="1698338" y="850084"/>
                </a:cubicBezTo>
                <a:lnTo>
                  <a:pt x="1698907" y="850240"/>
                </a:lnTo>
                <a:lnTo>
                  <a:pt x="1743172" y="862379"/>
                </a:lnTo>
                <a:cubicBezTo>
                  <a:pt x="1785054" y="878166"/>
                  <a:pt x="1817284" y="903925"/>
                  <a:pt x="1832684" y="935132"/>
                </a:cubicBezTo>
                <a:cubicBezTo>
                  <a:pt x="1840146" y="950233"/>
                  <a:pt x="1843345" y="965985"/>
                  <a:pt x="1842327" y="981613"/>
                </a:cubicBezTo>
                <a:lnTo>
                  <a:pt x="1841747" y="983308"/>
                </a:lnTo>
                <a:lnTo>
                  <a:pt x="1850738" y="1002484"/>
                </a:lnTo>
                <a:lnTo>
                  <a:pt x="1851307" y="1002640"/>
                </a:lnTo>
                <a:lnTo>
                  <a:pt x="1895572" y="1014779"/>
                </a:lnTo>
                <a:cubicBezTo>
                  <a:pt x="1937454" y="1030566"/>
                  <a:pt x="1969684" y="1056325"/>
                  <a:pt x="1985084" y="1087532"/>
                </a:cubicBezTo>
                <a:cubicBezTo>
                  <a:pt x="2000008" y="1117734"/>
                  <a:pt x="1997881" y="1150538"/>
                  <a:pt x="1979071" y="1179754"/>
                </a:cubicBezTo>
                <a:cubicBezTo>
                  <a:pt x="2025308" y="1219821"/>
                  <a:pt x="2041478" y="1271761"/>
                  <a:pt x="2022998" y="1320759"/>
                </a:cubicBezTo>
                <a:cubicBezTo>
                  <a:pt x="1998431" y="1385899"/>
                  <a:pt x="1917104" y="1434683"/>
                  <a:pt x="1817224" y="1444188"/>
                </a:cubicBezTo>
                <a:cubicBezTo>
                  <a:pt x="1816748" y="1484847"/>
                  <a:pt x="1789871" y="1523407"/>
                  <a:pt x="1743561" y="1549951"/>
                </a:cubicBezTo>
                <a:cubicBezTo>
                  <a:pt x="1673198" y="1590287"/>
                  <a:pt x="1571558" y="1595470"/>
                  <a:pt x="1492761" y="1562757"/>
                </a:cubicBezTo>
                <a:cubicBezTo>
                  <a:pt x="1467277" y="1618947"/>
                  <a:pt x="1399041" y="1661902"/>
                  <a:pt x="1313534" y="1675586"/>
                </a:cubicBezTo>
                <a:cubicBezTo>
                  <a:pt x="1212774" y="1691710"/>
                  <a:pt x="1107614" y="1664233"/>
                  <a:pt x="1050011" y="1606716"/>
                </a:cubicBezTo>
                <a:cubicBezTo>
                  <a:pt x="931046" y="1654486"/>
                  <a:pt x="780976" y="1636962"/>
                  <a:pt x="692456" y="1570234"/>
                </a:cubicBezTo>
                <a:lnTo>
                  <a:pt x="660849" y="1540804"/>
                </a:lnTo>
                <a:lnTo>
                  <a:pt x="657876" y="1538642"/>
                </a:lnTo>
                <a:lnTo>
                  <a:pt x="642820" y="1538034"/>
                </a:lnTo>
                <a:lnTo>
                  <a:pt x="600130" y="1551438"/>
                </a:lnTo>
                <a:cubicBezTo>
                  <a:pt x="474168" y="1580882"/>
                  <a:pt x="330339" y="1547330"/>
                  <a:pt x="261295" y="1466871"/>
                </a:cubicBezTo>
                <a:cubicBezTo>
                  <a:pt x="183782" y="1472915"/>
                  <a:pt x="110999" y="1440901"/>
                  <a:pt x="89182" y="1391149"/>
                </a:cubicBezTo>
                <a:cubicBezTo>
                  <a:pt x="73379" y="1355154"/>
                  <a:pt x="87349" y="1316306"/>
                  <a:pt x="125959" y="1288937"/>
                </a:cubicBezTo>
                <a:cubicBezTo>
                  <a:pt x="71179" y="1267469"/>
                  <a:pt x="40672" y="1226272"/>
                  <a:pt x="48299" y="1184071"/>
                </a:cubicBezTo>
                <a:cubicBezTo>
                  <a:pt x="57245" y="1134660"/>
                  <a:pt x="116132" y="1095956"/>
                  <a:pt x="190125" y="1090863"/>
                </a:cubicBezTo>
                <a:lnTo>
                  <a:pt x="191482" y="1088406"/>
                </a:lnTo>
                <a:lnTo>
                  <a:pt x="191482" y="1088406"/>
                </a:lnTo>
                <a:cubicBezTo>
                  <a:pt x="181545" y="1039748"/>
                  <a:pt x="204719" y="990678"/>
                  <a:pt x="254659" y="954556"/>
                </a:cubicBezTo>
                <a:cubicBezTo>
                  <a:pt x="294112" y="926031"/>
                  <a:pt x="345821" y="908589"/>
                  <a:pt x="400230" y="903177"/>
                </a:cubicBezTo>
                <a:lnTo>
                  <a:pt x="466698" y="904002"/>
                </a:lnTo>
                <a:lnTo>
                  <a:pt x="467184" y="903266"/>
                </a:lnTo>
                <a:cubicBezTo>
                  <a:pt x="476224" y="892825"/>
                  <a:pt x="487036" y="882986"/>
                  <a:pt x="499521" y="873955"/>
                </a:cubicBezTo>
                <a:cubicBezTo>
                  <a:pt x="578428" y="816904"/>
                  <a:pt x="706358" y="804188"/>
                  <a:pt x="806861" y="843376"/>
                </a:cubicBezTo>
                <a:lnTo>
                  <a:pt x="806929" y="843325"/>
                </a:lnTo>
                <a:lnTo>
                  <a:pt x="868050" y="797333"/>
                </a:lnTo>
                <a:cubicBezTo>
                  <a:pt x="941982" y="763243"/>
                  <a:pt x="1046826" y="765762"/>
                  <a:pt x="1116731" y="811631"/>
                </a:cubicBezTo>
                <a:lnTo>
                  <a:pt x="1117835" y="810766"/>
                </a:lnTo>
                <a:lnTo>
                  <a:pt x="1166378" y="772728"/>
                </a:lnTo>
                <a:cubicBezTo>
                  <a:pt x="1187112" y="762771"/>
                  <a:pt x="1211422" y="756122"/>
                  <a:pt x="1237474" y="753665"/>
                </a:cubicBezTo>
                <a:cubicBezTo>
                  <a:pt x="1266147" y="750957"/>
                  <a:pt x="1294802" y="753512"/>
                  <a:pt x="1320680" y="760581"/>
                </a:cubicBezTo>
                <a:lnTo>
                  <a:pt x="1385292" y="793589"/>
                </a:lnTo>
                <a:lnTo>
                  <a:pt x="1387221" y="794575"/>
                </a:lnTo>
                <a:cubicBezTo>
                  <a:pt x="1425226" y="764794"/>
                  <a:pt x="1481876" y="750014"/>
                  <a:pt x="1538175" y="753187"/>
                </a:cubicBezTo>
                <a:close/>
                <a:moveTo>
                  <a:pt x="126106" y="700105"/>
                </a:moveTo>
                <a:cubicBezTo>
                  <a:pt x="149879" y="700105"/>
                  <a:pt x="169150" y="719376"/>
                  <a:pt x="169150" y="743149"/>
                </a:cubicBezTo>
                <a:cubicBezTo>
                  <a:pt x="169150" y="766922"/>
                  <a:pt x="149879" y="786193"/>
                  <a:pt x="126106" y="786193"/>
                </a:cubicBezTo>
                <a:cubicBezTo>
                  <a:pt x="102333" y="786193"/>
                  <a:pt x="83062" y="766922"/>
                  <a:pt x="83062" y="743149"/>
                </a:cubicBezTo>
                <a:cubicBezTo>
                  <a:pt x="83062" y="719376"/>
                  <a:pt x="102333" y="700105"/>
                  <a:pt x="126106" y="700105"/>
                </a:cubicBezTo>
                <a:close/>
                <a:moveTo>
                  <a:pt x="21522" y="652099"/>
                </a:moveTo>
                <a:cubicBezTo>
                  <a:pt x="33408" y="652099"/>
                  <a:pt x="43044" y="661735"/>
                  <a:pt x="43044" y="673621"/>
                </a:cubicBezTo>
                <a:cubicBezTo>
                  <a:pt x="43044" y="685507"/>
                  <a:pt x="33408" y="695143"/>
                  <a:pt x="21522" y="695143"/>
                </a:cubicBezTo>
                <a:cubicBezTo>
                  <a:pt x="9636" y="695143"/>
                  <a:pt x="0" y="685507"/>
                  <a:pt x="0" y="673621"/>
                </a:cubicBezTo>
                <a:cubicBezTo>
                  <a:pt x="0" y="661735"/>
                  <a:pt x="9636" y="652099"/>
                  <a:pt x="21522" y="652099"/>
                </a:cubicBezTo>
                <a:close/>
                <a:moveTo>
                  <a:pt x="788637" y="581950"/>
                </a:moveTo>
                <a:cubicBezTo>
                  <a:pt x="824296" y="581950"/>
                  <a:pt x="853203" y="610857"/>
                  <a:pt x="853203" y="646516"/>
                </a:cubicBezTo>
                <a:cubicBezTo>
                  <a:pt x="853203" y="682175"/>
                  <a:pt x="824296" y="711082"/>
                  <a:pt x="788637" y="711082"/>
                </a:cubicBezTo>
                <a:cubicBezTo>
                  <a:pt x="752978" y="711082"/>
                  <a:pt x="724071" y="682175"/>
                  <a:pt x="724071" y="646516"/>
                </a:cubicBezTo>
                <a:cubicBezTo>
                  <a:pt x="724071" y="610857"/>
                  <a:pt x="752978" y="581950"/>
                  <a:pt x="788637" y="581950"/>
                </a:cubicBezTo>
                <a:close/>
                <a:moveTo>
                  <a:pt x="1427546" y="560539"/>
                </a:moveTo>
                <a:cubicBezTo>
                  <a:pt x="1463205" y="560539"/>
                  <a:pt x="1492112" y="589446"/>
                  <a:pt x="1492112" y="625105"/>
                </a:cubicBezTo>
                <a:cubicBezTo>
                  <a:pt x="1492112" y="660764"/>
                  <a:pt x="1463205" y="689671"/>
                  <a:pt x="1427546" y="689671"/>
                </a:cubicBezTo>
                <a:cubicBezTo>
                  <a:pt x="1391887" y="689671"/>
                  <a:pt x="1362980" y="660764"/>
                  <a:pt x="1362980" y="625105"/>
                </a:cubicBezTo>
                <a:cubicBezTo>
                  <a:pt x="1362980" y="589446"/>
                  <a:pt x="1391887" y="560539"/>
                  <a:pt x="1427546" y="560539"/>
                </a:cubicBezTo>
                <a:close/>
                <a:moveTo>
                  <a:pt x="694183" y="447179"/>
                </a:moveTo>
                <a:cubicBezTo>
                  <a:pt x="717956" y="447179"/>
                  <a:pt x="737227" y="466450"/>
                  <a:pt x="737227" y="490223"/>
                </a:cubicBezTo>
                <a:cubicBezTo>
                  <a:pt x="737227" y="513996"/>
                  <a:pt x="717956" y="533267"/>
                  <a:pt x="694183" y="533267"/>
                </a:cubicBezTo>
                <a:cubicBezTo>
                  <a:pt x="670410" y="533267"/>
                  <a:pt x="651139" y="513996"/>
                  <a:pt x="651139" y="490223"/>
                </a:cubicBezTo>
                <a:cubicBezTo>
                  <a:pt x="651139" y="466450"/>
                  <a:pt x="670410" y="447179"/>
                  <a:pt x="694183" y="447179"/>
                </a:cubicBezTo>
                <a:close/>
                <a:moveTo>
                  <a:pt x="621992" y="349248"/>
                </a:moveTo>
                <a:cubicBezTo>
                  <a:pt x="633878" y="349248"/>
                  <a:pt x="643514" y="358884"/>
                  <a:pt x="643514" y="370770"/>
                </a:cubicBezTo>
                <a:cubicBezTo>
                  <a:pt x="643514" y="382656"/>
                  <a:pt x="633878" y="392292"/>
                  <a:pt x="621992" y="392292"/>
                </a:cubicBezTo>
                <a:cubicBezTo>
                  <a:pt x="610106" y="392292"/>
                  <a:pt x="600470" y="382656"/>
                  <a:pt x="600470" y="370770"/>
                </a:cubicBezTo>
                <a:cubicBezTo>
                  <a:pt x="600470" y="358884"/>
                  <a:pt x="610106" y="349248"/>
                  <a:pt x="621992" y="349248"/>
                </a:cubicBezTo>
                <a:close/>
                <a:moveTo>
                  <a:pt x="1519621" y="259574"/>
                </a:moveTo>
                <a:cubicBezTo>
                  <a:pt x="1543394" y="259574"/>
                  <a:pt x="1562665" y="278845"/>
                  <a:pt x="1562665" y="302618"/>
                </a:cubicBezTo>
                <a:cubicBezTo>
                  <a:pt x="1562665" y="326391"/>
                  <a:pt x="1543394" y="345662"/>
                  <a:pt x="1519621" y="345662"/>
                </a:cubicBezTo>
                <a:cubicBezTo>
                  <a:pt x="1495848" y="345662"/>
                  <a:pt x="1476577" y="326391"/>
                  <a:pt x="1476577" y="302618"/>
                </a:cubicBezTo>
                <a:cubicBezTo>
                  <a:pt x="1476577" y="278845"/>
                  <a:pt x="1495848" y="259574"/>
                  <a:pt x="1519621" y="259574"/>
                </a:cubicBezTo>
                <a:close/>
                <a:moveTo>
                  <a:pt x="1599878" y="0"/>
                </a:moveTo>
                <a:cubicBezTo>
                  <a:pt x="1611764" y="0"/>
                  <a:pt x="1621400" y="9636"/>
                  <a:pt x="1621400" y="21522"/>
                </a:cubicBezTo>
                <a:cubicBezTo>
                  <a:pt x="1621400" y="33408"/>
                  <a:pt x="1611764" y="43044"/>
                  <a:pt x="1599878" y="43044"/>
                </a:cubicBezTo>
                <a:cubicBezTo>
                  <a:pt x="1587992" y="43044"/>
                  <a:pt x="1578356" y="33408"/>
                  <a:pt x="1578356" y="21522"/>
                </a:cubicBezTo>
                <a:cubicBezTo>
                  <a:pt x="1578356" y="9636"/>
                  <a:pt x="1587992" y="0"/>
                  <a:pt x="159987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 algn="ctr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Figurene kan byttes ut: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Bytt figur</a:t>
            </a:r>
          </a:p>
          <a:p>
            <a:pPr lvl="0"/>
            <a:endParaRPr lang="nb-NO" dirty="0">
              <a:latin typeface="Segoe Script" panose="020B0504020000000003" pitchFamily="34" charset="0"/>
            </a:endParaRPr>
          </a:p>
        </p:txBody>
      </p:sp>
      <p:sp>
        <p:nvSpPr>
          <p:cNvPr id="9" name="Plassholder for tekst 13"/>
          <p:cNvSpPr>
            <a:spLocks noGrp="1"/>
          </p:cNvSpPr>
          <p:nvPr>
            <p:ph type="body" sz="quarter" idx="23" hasCustomPrompt="1"/>
          </p:nvPr>
        </p:nvSpPr>
        <p:spPr>
          <a:xfrm rot="21157530">
            <a:off x="4786339" y="5067987"/>
            <a:ext cx="2030479" cy="1680147"/>
          </a:xfrm>
          <a:prstGeom prst="irregularSeal2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anchor="ctr">
            <a:noAutofit/>
          </a:bodyPr>
          <a:lstStyle>
            <a:lvl1pPr algn="ctr">
              <a:defRPr sz="1400" baseline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Cooper Std Black" panose="0208090304030B020404" pitchFamily="18" charset="0"/>
                <a:ea typeface="Adobe Heiti Std R" panose="020B0400000000000000" pitchFamily="34" charset="-128"/>
              </a:defRPr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Cooper Std Black" panose="0208090304030B020404" pitchFamily="18" charset="0"/>
              </a:rPr>
              <a:t>FARGE</a:t>
            </a:r>
            <a:endParaRPr lang="nb-NO" dirty="0">
              <a:latin typeface="Segoe Script" panose="020B0504020000000003" pitchFamily="34" charset="0"/>
            </a:endParaRPr>
          </a:p>
        </p:txBody>
      </p:sp>
      <p:sp>
        <p:nvSpPr>
          <p:cNvPr id="10" name="Plassholder for tekst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7773" y="1819062"/>
            <a:ext cx="2030479" cy="1680147"/>
          </a:xfrm>
          <a:prstGeom prst="irregularSeal1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t">
            <a:noAutofit/>
          </a:bodyPr>
          <a:lstStyle>
            <a:lvl1pPr algn="ctr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Figurene kan byttes ut: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Bytt figur</a:t>
            </a:r>
          </a:p>
        </p:txBody>
      </p:sp>
      <p:sp>
        <p:nvSpPr>
          <p:cNvPr id="11" name="Plassholder for tekst 16"/>
          <p:cNvSpPr>
            <a:spLocks noGrp="1"/>
          </p:cNvSpPr>
          <p:nvPr>
            <p:ph type="body" sz="quarter" idx="25" hasCustomPrompt="1"/>
          </p:nvPr>
        </p:nvSpPr>
        <p:spPr>
          <a:xfrm>
            <a:off x="3078136" y="274403"/>
            <a:ext cx="2030479" cy="1680147"/>
          </a:xfrm>
          <a:prstGeom prst="right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t">
            <a:noAutofit/>
          </a:bodyPr>
          <a:lstStyle>
            <a:lvl1pPr algn="ctr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Figurene kan byttes ut: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Bytt figur</a:t>
            </a:r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7"/>
          </p:nvPr>
        </p:nvSpPr>
        <p:spPr>
          <a:xfrm>
            <a:off x="750521" y="6395196"/>
            <a:ext cx="2670965" cy="2539646"/>
          </a:xfrm>
          <a:custGeom>
            <a:avLst/>
            <a:gdLst>
              <a:gd name="connsiteX0" fmla="*/ 280030 w 2964583"/>
              <a:gd name="connsiteY0" fmla="*/ 0 h 2818299"/>
              <a:gd name="connsiteX1" fmla="*/ 1184446 w 2964583"/>
              <a:gd name="connsiteY1" fmla="*/ 0 h 2818299"/>
              <a:gd name="connsiteX2" fmla="*/ 1692066 w 2964583"/>
              <a:gd name="connsiteY2" fmla="*/ 0 h 2818299"/>
              <a:gd name="connsiteX3" fmla="*/ 1750449 w 2964583"/>
              <a:gd name="connsiteY3" fmla="*/ 0 h 2818299"/>
              <a:gd name="connsiteX4" fmla="*/ 2030479 w 2964583"/>
              <a:gd name="connsiteY4" fmla="*/ 280030 h 2818299"/>
              <a:gd name="connsiteX5" fmla="*/ 2030479 w 2964583"/>
              <a:gd name="connsiteY5" fmla="*/ 980086 h 2818299"/>
              <a:gd name="connsiteX6" fmla="*/ 2030479 w 2964583"/>
              <a:gd name="connsiteY6" fmla="*/ 1400117 h 2818299"/>
              <a:gd name="connsiteX7" fmla="*/ 2024790 w 2964583"/>
              <a:gd name="connsiteY7" fmla="*/ 1456553 h 2818299"/>
              <a:gd name="connsiteX8" fmla="*/ 2020438 w 2964583"/>
              <a:gd name="connsiteY8" fmla="*/ 1470572 h 2818299"/>
              <a:gd name="connsiteX9" fmla="*/ 2142991 w 2964583"/>
              <a:gd name="connsiteY9" fmla="*/ 1611083 h 2818299"/>
              <a:gd name="connsiteX10" fmla="*/ 1972845 w 2964583"/>
              <a:gd name="connsiteY10" fmla="*/ 1666854 h 2818299"/>
              <a:gd name="connsiteX11" fmla="*/ 2492403 w 2964583"/>
              <a:gd name="connsiteY11" fmla="*/ 2072112 h 2818299"/>
              <a:gd name="connsiteX12" fmla="*/ 2322256 w 2964583"/>
              <a:gd name="connsiteY12" fmla="*/ 2139784 h 2818299"/>
              <a:gd name="connsiteX13" fmla="*/ 2964583 w 2964583"/>
              <a:gd name="connsiteY13" fmla="*/ 2818299 h 2818299"/>
              <a:gd name="connsiteX14" fmla="*/ 1875269 w 2964583"/>
              <a:gd name="connsiteY14" fmla="*/ 2298309 h 2818299"/>
              <a:gd name="connsiteX15" fmla="*/ 2083017 w 2964583"/>
              <a:gd name="connsiteY15" fmla="*/ 2226125 h 2818299"/>
              <a:gd name="connsiteX16" fmla="*/ 1406191 w 2964583"/>
              <a:gd name="connsiteY16" fmla="*/ 1893052 h 2818299"/>
              <a:gd name="connsiteX17" fmla="*/ 1648720 w 2964583"/>
              <a:gd name="connsiteY17" fmla="*/ 1790143 h 2818299"/>
              <a:gd name="connsiteX18" fmla="*/ 1423755 w 2964583"/>
              <a:gd name="connsiteY18" fmla="*/ 1680147 h 2818299"/>
              <a:gd name="connsiteX19" fmla="*/ 1184446 w 2964583"/>
              <a:gd name="connsiteY19" fmla="*/ 1680147 h 2818299"/>
              <a:gd name="connsiteX20" fmla="*/ 1183891 w 2964583"/>
              <a:gd name="connsiteY20" fmla="*/ 1680147 h 2818299"/>
              <a:gd name="connsiteX21" fmla="*/ 280030 w 2964583"/>
              <a:gd name="connsiteY21" fmla="*/ 1680147 h 2818299"/>
              <a:gd name="connsiteX22" fmla="*/ 0 w 2964583"/>
              <a:gd name="connsiteY22" fmla="*/ 1400117 h 2818299"/>
              <a:gd name="connsiteX23" fmla="*/ 0 w 2964583"/>
              <a:gd name="connsiteY23" fmla="*/ 980086 h 2818299"/>
              <a:gd name="connsiteX24" fmla="*/ 0 w 2964583"/>
              <a:gd name="connsiteY24" fmla="*/ 280030 h 2818299"/>
              <a:gd name="connsiteX25" fmla="*/ 280030 w 2964583"/>
              <a:gd name="connsiteY25" fmla="*/ 0 h 2818299"/>
              <a:gd name="connsiteX0" fmla="*/ 280030 w 2964583"/>
              <a:gd name="connsiteY0" fmla="*/ 0 h 2818299"/>
              <a:gd name="connsiteX1" fmla="*/ 1184446 w 2964583"/>
              <a:gd name="connsiteY1" fmla="*/ 0 h 2818299"/>
              <a:gd name="connsiteX2" fmla="*/ 1692066 w 2964583"/>
              <a:gd name="connsiteY2" fmla="*/ 0 h 2818299"/>
              <a:gd name="connsiteX3" fmla="*/ 1750449 w 2964583"/>
              <a:gd name="connsiteY3" fmla="*/ 0 h 2818299"/>
              <a:gd name="connsiteX4" fmla="*/ 2030479 w 2964583"/>
              <a:gd name="connsiteY4" fmla="*/ 280030 h 2818299"/>
              <a:gd name="connsiteX5" fmla="*/ 2030479 w 2964583"/>
              <a:gd name="connsiteY5" fmla="*/ 980086 h 2818299"/>
              <a:gd name="connsiteX6" fmla="*/ 2030479 w 2964583"/>
              <a:gd name="connsiteY6" fmla="*/ 1400117 h 2818299"/>
              <a:gd name="connsiteX7" fmla="*/ 2024790 w 2964583"/>
              <a:gd name="connsiteY7" fmla="*/ 1456553 h 2818299"/>
              <a:gd name="connsiteX8" fmla="*/ 2020438 w 2964583"/>
              <a:gd name="connsiteY8" fmla="*/ 1470572 h 2818299"/>
              <a:gd name="connsiteX9" fmla="*/ 2142991 w 2964583"/>
              <a:gd name="connsiteY9" fmla="*/ 1611083 h 2818299"/>
              <a:gd name="connsiteX10" fmla="*/ 1972845 w 2964583"/>
              <a:gd name="connsiteY10" fmla="*/ 1666854 h 2818299"/>
              <a:gd name="connsiteX11" fmla="*/ 2492403 w 2964583"/>
              <a:gd name="connsiteY11" fmla="*/ 2072112 h 2818299"/>
              <a:gd name="connsiteX12" fmla="*/ 2322256 w 2964583"/>
              <a:gd name="connsiteY12" fmla="*/ 2139784 h 2818299"/>
              <a:gd name="connsiteX13" fmla="*/ 2964583 w 2964583"/>
              <a:gd name="connsiteY13" fmla="*/ 2818299 h 2818299"/>
              <a:gd name="connsiteX14" fmla="*/ 1875269 w 2964583"/>
              <a:gd name="connsiteY14" fmla="*/ 2298309 h 2818299"/>
              <a:gd name="connsiteX15" fmla="*/ 2083017 w 2964583"/>
              <a:gd name="connsiteY15" fmla="*/ 2226125 h 2818299"/>
              <a:gd name="connsiteX16" fmla="*/ 1406191 w 2964583"/>
              <a:gd name="connsiteY16" fmla="*/ 1893052 h 2818299"/>
              <a:gd name="connsiteX17" fmla="*/ 1648720 w 2964583"/>
              <a:gd name="connsiteY17" fmla="*/ 1790143 h 2818299"/>
              <a:gd name="connsiteX18" fmla="*/ 1423755 w 2964583"/>
              <a:gd name="connsiteY18" fmla="*/ 1680147 h 2818299"/>
              <a:gd name="connsiteX19" fmla="*/ 1184446 w 2964583"/>
              <a:gd name="connsiteY19" fmla="*/ 1680147 h 2818299"/>
              <a:gd name="connsiteX20" fmla="*/ 1183891 w 2964583"/>
              <a:gd name="connsiteY20" fmla="*/ 1680147 h 2818299"/>
              <a:gd name="connsiteX21" fmla="*/ 280030 w 2964583"/>
              <a:gd name="connsiteY21" fmla="*/ 1680147 h 2818299"/>
              <a:gd name="connsiteX22" fmla="*/ 0 w 2964583"/>
              <a:gd name="connsiteY22" fmla="*/ 1400117 h 2818299"/>
              <a:gd name="connsiteX23" fmla="*/ 0 w 2964583"/>
              <a:gd name="connsiteY23" fmla="*/ 980086 h 2818299"/>
              <a:gd name="connsiteX24" fmla="*/ 0 w 2964583"/>
              <a:gd name="connsiteY24" fmla="*/ 280030 h 2818299"/>
              <a:gd name="connsiteX25" fmla="*/ 280030 w 2964583"/>
              <a:gd name="connsiteY25" fmla="*/ 0 h 2818299"/>
              <a:gd name="connsiteX0" fmla="*/ 280030 w 2975340"/>
              <a:gd name="connsiteY0" fmla="*/ 0 h 2829056"/>
              <a:gd name="connsiteX1" fmla="*/ 1184446 w 2975340"/>
              <a:gd name="connsiteY1" fmla="*/ 0 h 2829056"/>
              <a:gd name="connsiteX2" fmla="*/ 1692066 w 2975340"/>
              <a:gd name="connsiteY2" fmla="*/ 0 h 2829056"/>
              <a:gd name="connsiteX3" fmla="*/ 1750449 w 2975340"/>
              <a:gd name="connsiteY3" fmla="*/ 0 h 2829056"/>
              <a:gd name="connsiteX4" fmla="*/ 2030479 w 2975340"/>
              <a:gd name="connsiteY4" fmla="*/ 280030 h 2829056"/>
              <a:gd name="connsiteX5" fmla="*/ 2030479 w 2975340"/>
              <a:gd name="connsiteY5" fmla="*/ 980086 h 2829056"/>
              <a:gd name="connsiteX6" fmla="*/ 2030479 w 2975340"/>
              <a:gd name="connsiteY6" fmla="*/ 1400117 h 2829056"/>
              <a:gd name="connsiteX7" fmla="*/ 2024790 w 2975340"/>
              <a:gd name="connsiteY7" fmla="*/ 1456553 h 2829056"/>
              <a:gd name="connsiteX8" fmla="*/ 2020438 w 2975340"/>
              <a:gd name="connsiteY8" fmla="*/ 1470572 h 2829056"/>
              <a:gd name="connsiteX9" fmla="*/ 2142991 w 2975340"/>
              <a:gd name="connsiteY9" fmla="*/ 1611083 h 2829056"/>
              <a:gd name="connsiteX10" fmla="*/ 1972845 w 2975340"/>
              <a:gd name="connsiteY10" fmla="*/ 1666854 h 2829056"/>
              <a:gd name="connsiteX11" fmla="*/ 2492403 w 2975340"/>
              <a:gd name="connsiteY11" fmla="*/ 2072112 h 2829056"/>
              <a:gd name="connsiteX12" fmla="*/ 2322256 w 2975340"/>
              <a:gd name="connsiteY12" fmla="*/ 2139784 h 2829056"/>
              <a:gd name="connsiteX13" fmla="*/ 2975340 w 2975340"/>
              <a:gd name="connsiteY13" fmla="*/ 2829056 h 2829056"/>
              <a:gd name="connsiteX14" fmla="*/ 1875269 w 2975340"/>
              <a:gd name="connsiteY14" fmla="*/ 2298309 h 2829056"/>
              <a:gd name="connsiteX15" fmla="*/ 2083017 w 2975340"/>
              <a:gd name="connsiteY15" fmla="*/ 2226125 h 2829056"/>
              <a:gd name="connsiteX16" fmla="*/ 1406191 w 2975340"/>
              <a:gd name="connsiteY16" fmla="*/ 1893052 h 2829056"/>
              <a:gd name="connsiteX17" fmla="*/ 1648720 w 2975340"/>
              <a:gd name="connsiteY17" fmla="*/ 1790143 h 2829056"/>
              <a:gd name="connsiteX18" fmla="*/ 1423755 w 2975340"/>
              <a:gd name="connsiteY18" fmla="*/ 1680147 h 2829056"/>
              <a:gd name="connsiteX19" fmla="*/ 1184446 w 2975340"/>
              <a:gd name="connsiteY19" fmla="*/ 1680147 h 2829056"/>
              <a:gd name="connsiteX20" fmla="*/ 1183891 w 2975340"/>
              <a:gd name="connsiteY20" fmla="*/ 1680147 h 2829056"/>
              <a:gd name="connsiteX21" fmla="*/ 280030 w 2975340"/>
              <a:gd name="connsiteY21" fmla="*/ 1680147 h 2829056"/>
              <a:gd name="connsiteX22" fmla="*/ 0 w 2975340"/>
              <a:gd name="connsiteY22" fmla="*/ 1400117 h 2829056"/>
              <a:gd name="connsiteX23" fmla="*/ 0 w 2975340"/>
              <a:gd name="connsiteY23" fmla="*/ 980086 h 2829056"/>
              <a:gd name="connsiteX24" fmla="*/ 0 w 2975340"/>
              <a:gd name="connsiteY24" fmla="*/ 280030 h 2829056"/>
              <a:gd name="connsiteX25" fmla="*/ 280030 w 2975340"/>
              <a:gd name="connsiteY25" fmla="*/ 0 h 282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75340" h="2829056">
                <a:moveTo>
                  <a:pt x="280030" y="0"/>
                </a:moveTo>
                <a:lnTo>
                  <a:pt x="1184446" y="0"/>
                </a:lnTo>
                <a:lnTo>
                  <a:pt x="1692066" y="0"/>
                </a:lnTo>
                <a:lnTo>
                  <a:pt x="1750449" y="0"/>
                </a:lnTo>
                <a:cubicBezTo>
                  <a:pt x="1905105" y="0"/>
                  <a:pt x="2030479" y="125374"/>
                  <a:pt x="2030479" y="280030"/>
                </a:cubicBezTo>
                <a:lnTo>
                  <a:pt x="2030479" y="980086"/>
                </a:lnTo>
                <a:lnTo>
                  <a:pt x="2030479" y="1400117"/>
                </a:lnTo>
                <a:cubicBezTo>
                  <a:pt x="2030479" y="1419449"/>
                  <a:pt x="2028520" y="1438324"/>
                  <a:pt x="2024790" y="1456553"/>
                </a:cubicBezTo>
                <a:lnTo>
                  <a:pt x="2020438" y="1470572"/>
                </a:lnTo>
                <a:lnTo>
                  <a:pt x="2142991" y="1611083"/>
                </a:lnTo>
                <a:lnTo>
                  <a:pt x="1972845" y="1666854"/>
                </a:lnTo>
                <a:lnTo>
                  <a:pt x="2492403" y="2072112"/>
                </a:lnTo>
                <a:lnTo>
                  <a:pt x="2322256" y="2139784"/>
                </a:lnTo>
                <a:lnTo>
                  <a:pt x="2975340" y="2829056"/>
                </a:lnTo>
                <a:lnTo>
                  <a:pt x="1875269" y="2298309"/>
                </a:lnTo>
                <a:lnTo>
                  <a:pt x="2083017" y="2226125"/>
                </a:lnTo>
                <a:lnTo>
                  <a:pt x="1406191" y="1893052"/>
                </a:lnTo>
                <a:lnTo>
                  <a:pt x="1648720" y="1790143"/>
                </a:lnTo>
                <a:lnTo>
                  <a:pt x="1423755" y="1680147"/>
                </a:lnTo>
                <a:lnTo>
                  <a:pt x="1184446" y="1680147"/>
                </a:lnTo>
                <a:lnTo>
                  <a:pt x="1183891" y="1680147"/>
                </a:lnTo>
                <a:lnTo>
                  <a:pt x="280030" y="1680147"/>
                </a:lnTo>
                <a:cubicBezTo>
                  <a:pt x="125374" y="1680147"/>
                  <a:pt x="0" y="1554773"/>
                  <a:pt x="0" y="1400117"/>
                </a:cubicBezTo>
                <a:lnTo>
                  <a:pt x="0" y="980086"/>
                </a:lnTo>
                <a:lnTo>
                  <a:pt x="0" y="280030"/>
                </a:lnTo>
                <a:cubicBezTo>
                  <a:pt x="0" y="125374"/>
                  <a:pt x="125374" y="0"/>
                  <a:pt x="280030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t">
            <a:noAutofit/>
          </a:bodyPr>
          <a:lstStyle>
            <a:lvl1pPr algn="l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r>
              <a:rPr lang="nb-NO" dirty="0">
                <a:latin typeface="Segoe Script" panose="020B0504020000000003" pitchFamily="34" charset="0"/>
              </a:rPr>
              <a:t>Figurene kan kombineres </a:t>
            </a:r>
          </a:p>
          <a:p>
            <a:pPr lvl="0"/>
            <a:r>
              <a:rPr lang="nb-NO" dirty="0">
                <a:latin typeface="Segoe Script" panose="020B0504020000000003" pitchFamily="34" charset="0"/>
              </a:rPr>
              <a:t>ved å legge to over hverandre</a:t>
            </a:r>
          </a:p>
          <a:p>
            <a:pPr lvl="0"/>
            <a:r>
              <a:rPr lang="nb-NO" dirty="0">
                <a:latin typeface="Segoe Script" panose="020B0504020000000003" pitchFamily="34" charset="0"/>
              </a:rPr>
              <a:t>merke begge (hold CTRL+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klikk) og velg deretter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Slå sammen figur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til venstre</a:t>
            </a:r>
          </a:p>
          <a:p>
            <a:pPr lvl="0"/>
            <a:endParaRPr lang="nb-NO" dirty="0">
              <a:latin typeface="Segoe Script" panose="020B0504020000000003" pitchFamily="34" charset="0"/>
            </a:endParaRPr>
          </a:p>
        </p:txBody>
      </p:sp>
      <p:sp>
        <p:nvSpPr>
          <p:cNvPr id="15" name="Plassholder for tekst 10"/>
          <p:cNvSpPr>
            <a:spLocks noGrp="1"/>
          </p:cNvSpPr>
          <p:nvPr>
            <p:ph type="body" sz="quarter" idx="28" hasCustomPrompt="1"/>
          </p:nvPr>
        </p:nvSpPr>
        <p:spPr>
          <a:xfrm>
            <a:off x="4786340" y="7277622"/>
            <a:ext cx="1584000" cy="774794"/>
          </a:xfrm>
          <a:prstGeom prst="wedgeRectCallout">
            <a:avLst>
              <a:gd name="adj1" fmla="val -34416"/>
              <a:gd name="adj2" fmla="val 108319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6" name="Plassholder for tekst 10"/>
          <p:cNvSpPr>
            <a:spLocks noGrp="1"/>
          </p:cNvSpPr>
          <p:nvPr>
            <p:ph type="body" sz="quarter" idx="29" hasCustomPrompt="1"/>
          </p:nvPr>
        </p:nvSpPr>
        <p:spPr>
          <a:xfrm>
            <a:off x="3077834" y="6252058"/>
            <a:ext cx="1584000" cy="774794"/>
          </a:xfrm>
          <a:prstGeom prst="wedgeRoundRectCallout">
            <a:avLst>
              <a:gd name="adj1" fmla="val -7250"/>
              <a:gd name="adj2" fmla="val 13886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7" name="Plassholder for tekst 10"/>
          <p:cNvSpPr>
            <a:spLocks noGrp="1"/>
          </p:cNvSpPr>
          <p:nvPr>
            <p:ph type="body" sz="quarter" idx="30" hasCustomPrompt="1"/>
          </p:nvPr>
        </p:nvSpPr>
        <p:spPr>
          <a:xfrm>
            <a:off x="2421568" y="2008599"/>
            <a:ext cx="2026169" cy="1800002"/>
          </a:xfrm>
          <a:prstGeom prst="hear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ctr"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8" name="Plassholder for tekst 10"/>
          <p:cNvSpPr>
            <a:spLocks noGrp="1"/>
          </p:cNvSpPr>
          <p:nvPr>
            <p:ph type="body" sz="quarter" idx="31" hasCustomPrompt="1"/>
          </p:nvPr>
        </p:nvSpPr>
        <p:spPr>
          <a:xfrm>
            <a:off x="2576399" y="3910478"/>
            <a:ext cx="2026169" cy="1800002"/>
          </a:xfrm>
          <a:prstGeom prst="hear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25400"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ctr">
              <a:defRPr sz="1800" b="1" baseline="0">
                <a:solidFill>
                  <a:schemeClr val="bg1"/>
                </a:solidFill>
              </a:defRPr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Følelse</a:t>
            </a:r>
            <a:endParaRPr lang="nb-NO" dirty="0"/>
          </a:p>
        </p:txBody>
      </p:sp>
      <p:sp>
        <p:nvSpPr>
          <p:cNvPr id="19" name="Plassholder for tekst 16"/>
          <p:cNvSpPr>
            <a:spLocks noGrp="1"/>
          </p:cNvSpPr>
          <p:nvPr>
            <p:ph type="body" sz="quarter" idx="32" hasCustomPrompt="1"/>
          </p:nvPr>
        </p:nvSpPr>
        <p:spPr>
          <a:xfrm>
            <a:off x="4697163" y="3022637"/>
            <a:ext cx="2030479" cy="1680147"/>
          </a:xfrm>
          <a:prstGeom prst="cloudCallout">
            <a:avLst>
              <a:gd name="adj1" fmla="val -43615"/>
              <a:gd name="adj2" fmla="val 75946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 algn="ctr">
              <a:defRPr sz="11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Tanker</a:t>
            </a:r>
          </a:p>
          <a:p>
            <a:pPr lvl="0"/>
            <a:endParaRPr lang="nb-NO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9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ssholder for bilde 26"/>
          <p:cNvSpPr>
            <a:spLocks noGrp="1"/>
          </p:cNvSpPr>
          <p:nvPr>
            <p:ph type="pic" sz="quarter" idx="15" hasCustomPrompt="1"/>
          </p:nvPr>
        </p:nvSpPr>
        <p:spPr>
          <a:xfrm>
            <a:off x="261002" y="6157786"/>
            <a:ext cx="2010713" cy="2827214"/>
          </a:xfrm>
          <a:custGeom>
            <a:avLst/>
            <a:gdLst>
              <a:gd name="connsiteX0" fmla="*/ 0 w 2010713"/>
              <a:gd name="connsiteY0" fmla="*/ 0 h 2827214"/>
              <a:gd name="connsiteX1" fmla="*/ 2010713 w 2010713"/>
              <a:gd name="connsiteY1" fmla="*/ 0 h 2827214"/>
              <a:gd name="connsiteX2" fmla="*/ 2010713 w 2010713"/>
              <a:gd name="connsiteY2" fmla="*/ 2827214 h 2827214"/>
              <a:gd name="connsiteX3" fmla="*/ 0 w 2010713"/>
              <a:gd name="connsiteY3" fmla="*/ 2827214 h 282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13" h="2827214">
                <a:moveTo>
                  <a:pt x="0" y="0"/>
                </a:moveTo>
                <a:lnTo>
                  <a:pt x="2010713" y="0"/>
                </a:lnTo>
                <a:lnTo>
                  <a:pt x="2010713" y="2827214"/>
                </a:lnTo>
                <a:lnTo>
                  <a:pt x="0" y="282721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anchor="b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26" name="Plassholder for bilde 25"/>
          <p:cNvSpPr>
            <a:spLocks noGrp="1"/>
          </p:cNvSpPr>
          <p:nvPr>
            <p:ph type="pic" sz="quarter" idx="16" hasCustomPrompt="1"/>
          </p:nvPr>
        </p:nvSpPr>
        <p:spPr>
          <a:xfrm>
            <a:off x="2437080" y="3145330"/>
            <a:ext cx="4159920" cy="5839670"/>
          </a:xfrm>
          <a:custGeom>
            <a:avLst/>
            <a:gdLst>
              <a:gd name="connsiteX0" fmla="*/ 2193854 w 4159920"/>
              <a:gd name="connsiteY0" fmla="*/ 0 h 5839670"/>
              <a:gd name="connsiteX1" fmla="*/ 4159920 w 4159920"/>
              <a:gd name="connsiteY1" fmla="*/ 0 h 5839670"/>
              <a:gd name="connsiteX2" fmla="*/ 4159920 w 4159920"/>
              <a:gd name="connsiteY2" fmla="*/ 5839670 h 5839670"/>
              <a:gd name="connsiteX3" fmla="*/ 0 w 4159920"/>
              <a:gd name="connsiteY3" fmla="*/ 5839670 h 5839670"/>
              <a:gd name="connsiteX4" fmla="*/ 0 w 4159920"/>
              <a:gd name="connsiteY4" fmla="*/ 3012456 h 5839670"/>
              <a:gd name="connsiteX5" fmla="*/ 2193855 w 4159920"/>
              <a:gd name="connsiteY5" fmla="*/ 3012456 h 5839670"/>
              <a:gd name="connsiteX6" fmla="*/ 2193855 w 4159920"/>
              <a:gd name="connsiteY6" fmla="*/ 2864880 h 5839670"/>
              <a:gd name="connsiteX7" fmla="*/ 2193854 w 4159920"/>
              <a:gd name="connsiteY7" fmla="*/ 2864880 h 583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9920" h="5839670">
                <a:moveTo>
                  <a:pt x="2193854" y="0"/>
                </a:moveTo>
                <a:lnTo>
                  <a:pt x="4159920" y="0"/>
                </a:lnTo>
                <a:lnTo>
                  <a:pt x="4159920" y="5839670"/>
                </a:lnTo>
                <a:lnTo>
                  <a:pt x="0" y="5839670"/>
                </a:lnTo>
                <a:lnTo>
                  <a:pt x="0" y="3012456"/>
                </a:lnTo>
                <a:lnTo>
                  <a:pt x="2193855" y="3012456"/>
                </a:lnTo>
                <a:lnTo>
                  <a:pt x="2193855" y="2864880"/>
                </a:lnTo>
                <a:lnTo>
                  <a:pt x="2193854" y="286488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bIns="1944000" anchor="b">
            <a:noAutofit/>
          </a:bodyPr>
          <a:lstStyle>
            <a:lvl1pPr algn="r"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bildeikon over for å sette inn bilde</a:t>
            </a:r>
          </a:p>
        </p:txBody>
      </p:sp>
      <p:sp>
        <p:nvSpPr>
          <p:cNvPr id="25" name="Plassholder for bilde 24"/>
          <p:cNvSpPr>
            <a:spLocks noGrp="1"/>
          </p:cNvSpPr>
          <p:nvPr>
            <p:ph type="pic" sz="quarter" idx="17" hasCustomPrompt="1"/>
          </p:nvPr>
        </p:nvSpPr>
        <p:spPr>
          <a:xfrm>
            <a:off x="4622048" y="187961"/>
            <a:ext cx="1974953" cy="2818823"/>
          </a:xfrm>
          <a:custGeom>
            <a:avLst/>
            <a:gdLst>
              <a:gd name="connsiteX0" fmla="*/ 0 w 1974953"/>
              <a:gd name="connsiteY0" fmla="*/ 0 h 2818823"/>
              <a:gd name="connsiteX1" fmla="*/ 1974953 w 1974953"/>
              <a:gd name="connsiteY1" fmla="*/ 0 h 2818823"/>
              <a:gd name="connsiteX2" fmla="*/ 1974953 w 1974953"/>
              <a:gd name="connsiteY2" fmla="*/ 2818823 h 2818823"/>
              <a:gd name="connsiteX3" fmla="*/ 0 w 1974953"/>
              <a:gd name="connsiteY3" fmla="*/ 2818823 h 281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4953" h="2818823">
                <a:moveTo>
                  <a:pt x="0" y="0"/>
                </a:moveTo>
                <a:lnTo>
                  <a:pt x="1974953" y="0"/>
                </a:lnTo>
                <a:lnTo>
                  <a:pt x="1974953" y="2818823"/>
                </a:lnTo>
                <a:lnTo>
                  <a:pt x="0" y="2818823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24" name="Plassholder for bilde 23"/>
          <p:cNvSpPr>
            <a:spLocks noGrp="1"/>
          </p:cNvSpPr>
          <p:nvPr>
            <p:ph type="pic" sz="quarter" idx="18" hasCustomPrompt="1"/>
          </p:nvPr>
        </p:nvSpPr>
        <p:spPr>
          <a:xfrm>
            <a:off x="261000" y="187961"/>
            <a:ext cx="4195680" cy="5819925"/>
          </a:xfrm>
          <a:custGeom>
            <a:avLst/>
            <a:gdLst>
              <a:gd name="connsiteX0" fmla="*/ 0 w 4195680"/>
              <a:gd name="connsiteY0" fmla="*/ 0 h 5819925"/>
              <a:gd name="connsiteX1" fmla="*/ 4195680 w 4195680"/>
              <a:gd name="connsiteY1" fmla="*/ 0 h 5819925"/>
              <a:gd name="connsiteX2" fmla="*/ 4195680 w 4195680"/>
              <a:gd name="connsiteY2" fmla="*/ 2818823 h 5819925"/>
              <a:gd name="connsiteX3" fmla="*/ 2019600 w 4195680"/>
              <a:gd name="connsiteY3" fmla="*/ 2818823 h 5819925"/>
              <a:gd name="connsiteX4" fmla="*/ 2019600 w 4195680"/>
              <a:gd name="connsiteY4" fmla="*/ 2855997 h 5819925"/>
              <a:gd name="connsiteX5" fmla="*/ 2016000 w 4195680"/>
              <a:gd name="connsiteY5" fmla="*/ 2855997 h 5819925"/>
              <a:gd name="connsiteX6" fmla="*/ 2016000 w 4195680"/>
              <a:gd name="connsiteY6" fmla="*/ 5819925 h 5819925"/>
              <a:gd name="connsiteX7" fmla="*/ 0 w 4195680"/>
              <a:gd name="connsiteY7" fmla="*/ 5819925 h 581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5680" h="5819925">
                <a:moveTo>
                  <a:pt x="0" y="0"/>
                </a:moveTo>
                <a:lnTo>
                  <a:pt x="4195680" y="0"/>
                </a:lnTo>
                <a:lnTo>
                  <a:pt x="4195680" y="2818823"/>
                </a:lnTo>
                <a:lnTo>
                  <a:pt x="2019600" y="2818823"/>
                </a:lnTo>
                <a:lnTo>
                  <a:pt x="2019600" y="2855997"/>
                </a:lnTo>
                <a:lnTo>
                  <a:pt x="2016000" y="2855997"/>
                </a:lnTo>
                <a:lnTo>
                  <a:pt x="2016000" y="5819925"/>
                </a:lnTo>
                <a:lnTo>
                  <a:pt x="0" y="5819925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 tIns="1836000" anchor="t">
            <a:noAutofit/>
          </a:bodyPr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bildeikon under for å sette inn bilde</a:t>
            </a:r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437080" y="315668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565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8"/>
          <p:cNvSpPr>
            <a:spLocks noGrp="1"/>
          </p:cNvSpPr>
          <p:nvPr>
            <p:ph type="pic" sz="quarter" idx="13" hasCustomPrompt="1"/>
          </p:nvPr>
        </p:nvSpPr>
        <p:spPr>
          <a:xfrm>
            <a:off x="3558712" y="273000"/>
            <a:ext cx="3060000" cy="43200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400" y="273000"/>
            <a:ext cx="3060000" cy="43200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273400" y="4799450"/>
            <a:ext cx="3060000" cy="43200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3558712" y="4788343"/>
            <a:ext cx="3060000" cy="43200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549000" y="3729000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5157000" y="561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5157000" y="4303275"/>
            <a:ext cx="1584000" cy="774794"/>
          </a:xfrm>
          <a:prstGeom prst="wedgeEllipseCallout">
            <a:avLst>
              <a:gd name="adj1" fmla="val -46489"/>
              <a:gd name="adj2" fmla="val 16494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2"/>
          </p:nvPr>
        </p:nvSpPr>
        <p:spPr>
          <a:xfrm>
            <a:off x="1335657" y="7514923"/>
            <a:ext cx="2030479" cy="1680147"/>
          </a:xfrm>
          <a:custGeom>
            <a:avLst/>
            <a:gdLst>
              <a:gd name="connsiteX0" fmla="*/ 266536 w 2030479"/>
              <a:gd name="connsiteY0" fmla="*/ 771943 h 1680147"/>
              <a:gd name="connsiteX1" fmla="*/ 331102 w 2030479"/>
              <a:gd name="connsiteY1" fmla="*/ 836509 h 1680147"/>
              <a:gd name="connsiteX2" fmla="*/ 266536 w 2030479"/>
              <a:gd name="connsiteY2" fmla="*/ 901075 h 1680147"/>
              <a:gd name="connsiteX3" fmla="*/ 201970 w 2030479"/>
              <a:gd name="connsiteY3" fmla="*/ 836509 h 1680147"/>
              <a:gd name="connsiteX4" fmla="*/ 266536 w 2030479"/>
              <a:gd name="connsiteY4" fmla="*/ 771943 h 1680147"/>
              <a:gd name="connsiteX5" fmla="*/ 1538175 w 2030479"/>
              <a:gd name="connsiteY5" fmla="*/ 753187 h 1680147"/>
              <a:gd name="connsiteX6" fmla="*/ 1593654 w 2030479"/>
              <a:gd name="connsiteY6" fmla="*/ 762453 h 1680147"/>
              <a:gd name="connsiteX7" fmla="*/ 1698338 w 2030479"/>
              <a:gd name="connsiteY7" fmla="*/ 850084 h 1680147"/>
              <a:gd name="connsiteX8" fmla="*/ 1698907 w 2030479"/>
              <a:gd name="connsiteY8" fmla="*/ 850240 h 1680147"/>
              <a:gd name="connsiteX9" fmla="*/ 1743172 w 2030479"/>
              <a:gd name="connsiteY9" fmla="*/ 862379 h 1680147"/>
              <a:gd name="connsiteX10" fmla="*/ 1832684 w 2030479"/>
              <a:gd name="connsiteY10" fmla="*/ 935132 h 1680147"/>
              <a:gd name="connsiteX11" fmla="*/ 1842327 w 2030479"/>
              <a:gd name="connsiteY11" fmla="*/ 981613 h 1680147"/>
              <a:gd name="connsiteX12" fmla="*/ 1841747 w 2030479"/>
              <a:gd name="connsiteY12" fmla="*/ 983308 h 1680147"/>
              <a:gd name="connsiteX13" fmla="*/ 1850738 w 2030479"/>
              <a:gd name="connsiteY13" fmla="*/ 1002484 h 1680147"/>
              <a:gd name="connsiteX14" fmla="*/ 1851307 w 2030479"/>
              <a:gd name="connsiteY14" fmla="*/ 1002640 h 1680147"/>
              <a:gd name="connsiteX15" fmla="*/ 1895572 w 2030479"/>
              <a:gd name="connsiteY15" fmla="*/ 1014779 h 1680147"/>
              <a:gd name="connsiteX16" fmla="*/ 1985084 w 2030479"/>
              <a:gd name="connsiteY16" fmla="*/ 1087532 h 1680147"/>
              <a:gd name="connsiteX17" fmla="*/ 1979071 w 2030479"/>
              <a:gd name="connsiteY17" fmla="*/ 1179754 h 1680147"/>
              <a:gd name="connsiteX18" fmla="*/ 2022998 w 2030479"/>
              <a:gd name="connsiteY18" fmla="*/ 1320759 h 1680147"/>
              <a:gd name="connsiteX19" fmla="*/ 1817224 w 2030479"/>
              <a:gd name="connsiteY19" fmla="*/ 1444188 h 1680147"/>
              <a:gd name="connsiteX20" fmla="*/ 1743561 w 2030479"/>
              <a:gd name="connsiteY20" fmla="*/ 1549951 h 1680147"/>
              <a:gd name="connsiteX21" fmla="*/ 1492761 w 2030479"/>
              <a:gd name="connsiteY21" fmla="*/ 1562757 h 1680147"/>
              <a:gd name="connsiteX22" fmla="*/ 1313534 w 2030479"/>
              <a:gd name="connsiteY22" fmla="*/ 1675586 h 1680147"/>
              <a:gd name="connsiteX23" fmla="*/ 1050011 w 2030479"/>
              <a:gd name="connsiteY23" fmla="*/ 1606716 h 1680147"/>
              <a:gd name="connsiteX24" fmla="*/ 692456 w 2030479"/>
              <a:gd name="connsiteY24" fmla="*/ 1570234 h 1680147"/>
              <a:gd name="connsiteX25" fmla="*/ 660849 w 2030479"/>
              <a:gd name="connsiteY25" fmla="*/ 1540804 h 1680147"/>
              <a:gd name="connsiteX26" fmla="*/ 657876 w 2030479"/>
              <a:gd name="connsiteY26" fmla="*/ 1538642 h 1680147"/>
              <a:gd name="connsiteX27" fmla="*/ 642820 w 2030479"/>
              <a:gd name="connsiteY27" fmla="*/ 1538034 h 1680147"/>
              <a:gd name="connsiteX28" fmla="*/ 600130 w 2030479"/>
              <a:gd name="connsiteY28" fmla="*/ 1551438 h 1680147"/>
              <a:gd name="connsiteX29" fmla="*/ 261295 w 2030479"/>
              <a:gd name="connsiteY29" fmla="*/ 1466871 h 1680147"/>
              <a:gd name="connsiteX30" fmla="*/ 89182 w 2030479"/>
              <a:gd name="connsiteY30" fmla="*/ 1391149 h 1680147"/>
              <a:gd name="connsiteX31" fmla="*/ 125959 w 2030479"/>
              <a:gd name="connsiteY31" fmla="*/ 1288937 h 1680147"/>
              <a:gd name="connsiteX32" fmla="*/ 48299 w 2030479"/>
              <a:gd name="connsiteY32" fmla="*/ 1184071 h 1680147"/>
              <a:gd name="connsiteX33" fmla="*/ 190125 w 2030479"/>
              <a:gd name="connsiteY33" fmla="*/ 1090863 h 1680147"/>
              <a:gd name="connsiteX34" fmla="*/ 191482 w 2030479"/>
              <a:gd name="connsiteY34" fmla="*/ 1088406 h 1680147"/>
              <a:gd name="connsiteX35" fmla="*/ 191482 w 2030479"/>
              <a:gd name="connsiteY35" fmla="*/ 1088406 h 1680147"/>
              <a:gd name="connsiteX36" fmla="*/ 254659 w 2030479"/>
              <a:gd name="connsiteY36" fmla="*/ 954556 h 1680147"/>
              <a:gd name="connsiteX37" fmla="*/ 400230 w 2030479"/>
              <a:gd name="connsiteY37" fmla="*/ 903177 h 1680147"/>
              <a:gd name="connsiteX38" fmla="*/ 466698 w 2030479"/>
              <a:gd name="connsiteY38" fmla="*/ 904002 h 1680147"/>
              <a:gd name="connsiteX39" fmla="*/ 467184 w 2030479"/>
              <a:gd name="connsiteY39" fmla="*/ 903266 h 1680147"/>
              <a:gd name="connsiteX40" fmla="*/ 499521 w 2030479"/>
              <a:gd name="connsiteY40" fmla="*/ 873955 h 1680147"/>
              <a:gd name="connsiteX41" fmla="*/ 806861 w 2030479"/>
              <a:gd name="connsiteY41" fmla="*/ 843376 h 1680147"/>
              <a:gd name="connsiteX42" fmla="*/ 806929 w 2030479"/>
              <a:gd name="connsiteY42" fmla="*/ 843325 h 1680147"/>
              <a:gd name="connsiteX43" fmla="*/ 868050 w 2030479"/>
              <a:gd name="connsiteY43" fmla="*/ 797333 h 1680147"/>
              <a:gd name="connsiteX44" fmla="*/ 1116731 w 2030479"/>
              <a:gd name="connsiteY44" fmla="*/ 811631 h 1680147"/>
              <a:gd name="connsiteX45" fmla="*/ 1117835 w 2030479"/>
              <a:gd name="connsiteY45" fmla="*/ 810766 h 1680147"/>
              <a:gd name="connsiteX46" fmla="*/ 1166378 w 2030479"/>
              <a:gd name="connsiteY46" fmla="*/ 772728 h 1680147"/>
              <a:gd name="connsiteX47" fmla="*/ 1237474 w 2030479"/>
              <a:gd name="connsiteY47" fmla="*/ 753665 h 1680147"/>
              <a:gd name="connsiteX48" fmla="*/ 1320680 w 2030479"/>
              <a:gd name="connsiteY48" fmla="*/ 760581 h 1680147"/>
              <a:gd name="connsiteX49" fmla="*/ 1385292 w 2030479"/>
              <a:gd name="connsiteY49" fmla="*/ 793589 h 1680147"/>
              <a:gd name="connsiteX50" fmla="*/ 1387221 w 2030479"/>
              <a:gd name="connsiteY50" fmla="*/ 794575 h 1680147"/>
              <a:gd name="connsiteX51" fmla="*/ 1538175 w 2030479"/>
              <a:gd name="connsiteY51" fmla="*/ 753187 h 1680147"/>
              <a:gd name="connsiteX52" fmla="*/ 126106 w 2030479"/>
              <a:gd name="connsiteY52" fmla="*/ 700105 h 1680147"/>
              <a:gd name="connsiteX53" fmla="*/ 169150 w 2030479"/>
              <a:gd name="connsiteY53" fmla="*/ 743149 h 1680147"/>
              <a:gd name="connsiteX54" fmla="*/ 126106 w 2030479"/>
              <a:gd name="connsiteY54" fmla="*/ 786193 h 1680147"/>
              <a:gd name="connsiteX55" fmla="*/ 83062 w 2030479"/>
              <a:gd name="connsiteY55" fmla="*/ 743149 h 1680147"/>
              <a:gd name="connsiteX56" fmla="*/ 126106 w 2030479"/>
              <a:gd name="connsiteY56" fmla="*/ 700105 h 1680147"/>
              <a:gd name="connsiteX57" fmla="*/ 21522 w 2030479"/>
              <a:gd name="connsiteY57" fmla="*/ 652099 h 1680147"/>
              <a:gd name="connsiteX58" fmla="*/ 43044 w 2030479"/>
              <a:gd name="connsiteY58" fmla="*/ 673621 h 1680147"/>
              <a:gd name="connsiteX59" fmla="*/ 21522 w 2030479"/>
              <a:gd name="connsiteY59" fmla="*/ 695143 h 1680147"/>
              <a:gd name="connsiteX60" fmla="*/ 0 w 2030479"/>
              <a:gd name="connsiteY60" fmla="*/ 673621 h 1680147"/>
              <a:gd name="connsiteX61" fmla="*/ 21522 w 2030479"/>
              <a:gd name="connsiteY61" fmla="*/ 652099 h 1680147"/>
              <a:gd name="connsiteX62" fmla="*/ 788637 w 2030479"/>
              <a:gd name="connsiteY62" fmla="*/ 581950 h 1680147"/>
              <a:gd name="connsiteX63" fmla="*/ 853203 w 2030479"/>
              <a:gd name="connsiteY63" fmla="*/ 646516 h 1680147"/>
              <a:gd name="connsiteX64" fmla="*/ 788637 w 2030479"/>
              <a:gd name="connsiteY64" fmla="*/ 711082 h 1680147"/>
              <a:gd name="connsiteX65" fmla="*/ 724071 w 2030479"/>
              <a:gd name="connsiteY65" fmla="*/ 646516 h 1680147"/>
              <a:gd name="connsiteX66" fmla="*/ 788637 w 2030479"/>
              <a:gd name="connsiteY66" fmla="*/ 581950 h 1680147"/>
              <a:gd name="connsiteX67" fmla="*/ 1427546 w 2030479"/>
              <a:gd name="connsiteY67" fmla="*/ 560539 h 1680147"/>
              <a:gd name="connsiteX68" fmla="*/ 1492112 w 2030479"/>
              <a:gd name="connsiteY68" fmla="*/ 625105 h 1680147"/>
              <a:gd name="connsiteX69" fmla="*/ 1427546 w 2030479"/>
              <a:gd name="connsiteY69" fmla="*/ 689671 h 1680147"/>
              <a:gd name="connsiteX70" fmla="*/ 1362980 w 2030479"/>
              <a:gd name="connsiteY70" fmla="*/ 625105 h 1680147"/>
              <a:gd name="connsiteX71" fmla="*/ 1427546 w 2030479"/>
              <a:gd name="connsiteY71" fmla="*/ 560539 h 1680147"/>
              <a:gd name="connsiteX72" fmla="*/ 694183 w 2030479"/>
              <a:gd name="connsiteY72" fmla="*/ 447179 h 1680147"/>
              <a:gd name="connsiteX73" fmla="*/ 737227 w 2030479"/>
              <a:gd name="connsiteY73" fmla="*/ 490223 h 1680147"/>
              <a:gd name="connsiteX74" fmla="*/ 694183 w 2030479"/>
              <a:gd name="connsiteY74" fmla="*/ 533267 h 1680147"/>
              <a:gd name="connsiteX75" fmla="*/ 651139 w 2030479"/>
              <a:gd name="connsiteY75" fmla="*/ 490223 h 1680147"/>
              <a:gd name="connsiteX76" fmla="*/ 694183 w 2030479"/>
              <a:gd name="connsiteY76" fmla="*/ 447179 h 1680147"/>
              <a:gd name="connsiteX77" fmla="*/ 621992 w 2030479"/>
              <a:gd name="connsiteY77" fmla="*/ 349248 h 1680147"/>
              <a:gd name="connsiteX78" fmla="*/ 643514 w 2030479"/>
              <a:gd name="connsiteY78" fmla="*/ 370770 h 1680147"/>
              <a:gd name="connsiteX79" fmla="*/ 621992 w 2030479"/>
              <a:gd name="connsiteY79" fmla="*/ 392292 h 1680147"/>
              <a:gd name="connsiteX80" fmla="*/ 600470 w 2030479"/>
              <a:gd name="connsiteY80" fmla="*/ 370770 h 1680147"/>
              <a:gd name="connsiteX81" fmla="*/ 621992 w 2030479"/>
              <a:gd name="connsiteY81" fmla="*/ 349248 h 1680147"/>
              <a:gd name="connsiteX82" fmla="*/ 1519621 w 2030479"/>
              <a:gd name="connsiteY82" fmla="*/ 259574 h 1680147"/>
              <a:gd name="connsiteX83" fmla="*/ 1562665 w 2030479"/>
              <a:gd name="connsiteY83" fmla="*/ 302618 h 1680147"/>
              <a:gd name="connsiteX84" fmla="*/ 1519621 w 2030479"/>
              <a:gd name="connsiteY84" fmla="*/ 345662 h 1680147"/>
              <a:gd name="connsiteX85" fmla="*/ 1476577 w 2030479"/>
              <a:gd name="connsiteY85" fmla="*/ 302618 h 1680147"/>
              <a:gd name="connsiteX86" fmla="*/ 1519621 w 2030479"/>
              <a:gd name="connsiteY86" fmla="*/ 259574 h 1680147"/>
              <a:gd name="connsiteX87" fmla="*/ 1599878 w 2030479"/>
              <a:gd name="connsiteY87" fmla="*/ 0 h 1680147"/>
              <a:gd name="connsiteX88" fmla="*/ 1621400 w 2030479"/>
              <a:gd name="connsiteY88" fmla="*/ 21522 h 1680147"/>
              <a:gd name="connsiteX89" fmla="*/ 1599878 w 2030479"/>
              <a:gd name="connsiteY89" fmla="*/ 43044 h 1680147"/>
              <a:gd name="connsiteX90" fmla="*/ 1578356 w 2030479"/>
              <a:gd name="connsiteY90" fmla="*/ 21522 h 1680147"/>
              <a:gd name="connsiteX91" fmla="*/ 1599878 w 2030479"/>
              <a:gd name="connsiteY91" fmla="*/ 0 h 1680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030479" h="1680147">
                <a:moveTo>
                  <a:pt x="266536" y="771943"/>
                </a:moveTo>
                <a:cubicBezTo>
                  <a:pt x="302195" y="771943"/>
                  <a:pt x="331102" y="800850"/>
                  <a:pt x="331102" y="836509"/>
                </a:cubicBezTo>
                <a:cubicBezTo>
                  <a:pt x="331102" y="872168"/>
                  <a:pt x="302195" y="901075"/>
                  <a:pt x="266536" y="901075"/>
                </a:cubicBezTo>
                <a:cubicBezTo>
                  <a:pt x="230877" y="901075"/>
                  <a:pt x="201970" y="872168"/>
                  <a:pt x="201970" y="836509"/>
                </a:cubicBezTo>
                <a:cubicBezTo>
                  <a:pt x="201970" y="800850"/>
                  <a:pt x="230877" y="771943"/>
                  <a:pt x="266536" y="771943"/>
                </a:cubicBezTo>
                <a:close/>
                <a:moveTo>
                  <a:pt x="1538175" y="753187"/>
                </a:moveTo>
                <a:cubicBezTo>
                  <a:pt x="1556942" y="754244"/>
                  <a:pt x="1575669" y="757297"/>
                  <a:pt x="1593654" y="762453"/>
                </a:cubicBezTo>
                <a:cubicBezTo>
                  <a:pt x="1648471" y="778164"/>
                  <a:pt x="1687778" y="811057"/>
                  <a:pt x="1698338" y="850084"/>
                </a:cubicBezTo>
                <a:lnTo>
                  <a:pt x="1698907" y="850240"/>
                </a:lnTo>
                <a:lnTo>
                  <a:pt x="1743172" y="862379"/>
                </a:lnTo>
                <a:cubicBezTo>
                  <a:pt x="1785054" y="878166"/>
                  <a:pt x="1817284" y="903925"/>
                  <a:pt x="1832684" y="935132"/>
                </a:cubicBezTo>
                <a:cubicBezTo>
                  <a:pt x="1840146" y="950233"/>
                  <a:pt x="1843345" y="965985"/>
                  <a:pt x="1842327" y="981613"/>
                </a:cubicBezTo>
                <a:lnTo>
                  <a:pt x="1841747" y="983308"/>
                </a:lnTo>
                <a:lnTo>
                  <a:pt x="1850738" y="1002484"/>
                </a:lnTo>
                <a:lnTo>
                  <a:pt x="1851307" y="1002640"/>
                </a:lnTo>
                <a:lnTo>
                  <a:pt x="1895572" y="1014779"/>
                </a:lnTo>
                <a:cubicBezTo>
                  <a:pt x="1937454" y="1030566"/>
                  <a:pt x="1969684" y="1056325"/>
                  <a:pt x="1985084" y="1087532"/>
                </a:cubicBezTo>
                <a:cubicBezTo>
                  <a:pt x="2000008" y="1117734"/>
                  <a:pt x="1997881" y="1150538"/>
                  <a:pt x="1979071" y="1179754"/>
                </a:cubicBezTo>
                <a:cubicBezTo>
                  <a:pt x="2025308" y="1219821"/>
                  <a:pt x="2041478" y="1271761"/>
                  <a:pt x="2022998" y="1320759"/>
                </a:cubicBezTo>
                <a:cubicBezTo>
                  <a:pt x="1998431" y="1385899"/>
                  <a:pt x="1917104" y="1434683"/>
                  <a:pt x="1817224" y="1444188"/>
                </a:cubicBezTo>
                <a:cubicBezTo>
                  <a:pt x="1816748" y="1484847"/>
                  <a:pt x="1789871" y="1523407"/>
                  <a:pt x="1743561" y="1549951"/>
                </a:cubicBezTo>
                <a:cubicBezTo>
                  <a:pt x="1673198" y="1590287"/>
                  <a:pt x="1571558" y="1595470"/>
                  <a:pt x="1492761" y="1562757"/>
                </a:cubicBezTo>
                <a:cubicBezTo>
                  <a:pt x="1467277" y="1618947"/>
                  <a:pt x="1399041" y="1661902"/>
                  <a:pt x="1313534" y="1675586"/>
                </a:cubicBezTo>
                <a:cubicBezTo>
                  <a:pt x="1212774" y="1691710"/>
                  <a:pt x="1107614" y="1664233"/>
                  <a:pt x="1050011" y="1606716"/>
                </a:cubicBezTo>
                <a:cubicBezTo>
                  <a:pt x="931046" y="1654486"/>
                  <a:pt x="780976" y="1636962"/>
                  <a:pt x="692456" y="1570234"/>
                </a:cubicBezTo>
                <a:lnTo>
                  <a:pt x="660849" y="1540804"/>
                </a:lnTo>
                <a:lnTo>
                  <a:pt x="657876" y="1538642"/>
                </a:lnTo>
                <a:lnTo>
                  <a:pt x="642820" y="1538034"/>
                </a:lnTo>
                <a:lnTo>
                  <a:pt x="600130" y="1551438"/>
                </a:lnTo>
                <a:cubicBezTo>
                  <a:pt x="474168" y="1580882"/>
                  <a:pt x="330339" y="1547330"/>
                  <a:pt x="261295" y="1466871"/>
                </a:cubicBezTo>
                <a:cubicBezTo>
                  <a:pt x="183782" y="1472915"/>
                  <a:pt x="110999" y="1440901"/>
                  <a:pt x="89182" y="1391149"/>
                </a:cubicBezTo>
                <a:cubicBezTo>
                  <a:pt x="73379" y="1355154"/>
                  <a:pt x="87349" y="1316306"/>
                  <a:pt x="125959" y="1288937"/>
                </a:cubicBezTo>
                <a:cubicBezTo>
                  <a:pt x="71179" y="1267469"/>
                  <a:pt x="40672" y="1226272"/>
                  <a:pt x="48299" y="1184071"/>
                </a:cubicBezTo>
                <a:cubicBezTo>
                  <a:pt x="57245" y="1134660"/>
                  <a:pt x="116132" y="1095956"/>
                  <a:pt x="190125" y="1090863"/>
                </a:cubicBezTo>
                <a:lnTo>
                  <a:pt x="191482" y="1088406"/>
                </a:lnTo>
                <a:lnTo>
                  <a:pt x="191482" y="1088406"/>
                </a:lnTo>
                <a:cubicBezTo>
                  <a:pt x="181545" y="1039748"/>
                  <a:pt x="204719" y="990678"/>
                  <a:pt x="254659" y="954556"/>
                </a:cubicBezTo>
                <a:cubicBezTo>
                  <a:pt x="294112" y="926031"/>
                  <a:pt x="345821" y="908589"/>
                  <a:pt x="400230" y="903177"/>
                </a:cubicBezTo>
                <a:lnTo>
                  <a:pt x="466698" y="904002"/>
                </a:lnTo>
                <a:lnTo>
                  <a:pt x="467184" y="903266"/>
                </a:lnTo>
                <a:cubicBezTo>
                  <a:pt x="476224" y="892825"/>
                  <a:pt x="487036" y="882986"/>
                  <a:pt x="499521" y="873955"/>
                </a:cubicBezTo>
                <a:cubicBezTo>
                  <a:pt x="578428" y="816904"/>
                  <a:pt x="706358" y="804188"/>
                  <a:pt x="806861" y="843376"/>
                </a:cubicBezTo>
                <a:lnTo>
                  <a:pt x="806929" y="843325"/>
                </a:lnTo>
                <a:lnTo>
                  <a:pt x="868050" y="797333"/>
                </a:lnTo>
                <a:cubicBezTo>
                  <a:pt x="941982" y="763243"/>
                  <a:pt x="1046826" y="765762"/>
                  <a:pt x="1116731" y="811631"/>
                </a:cubicBezTo>
                <a:lnTo>
                  <a:pt x="1117835" y="810766"/>
                </a:lnTo>
                <a:lnTo>
                  <a:pt x="1166378" y="772728"/>
                </a:lnTo>
                <a:cubicBezTo>
                  <a:pt x="1187112" y="762771"/>
                  <a:pt x="1211422" y="756122"/>
                  <a:pt x="1237474" y="753665"/>
                </a:cubicBezTo>
                <a:cubicBezTo>
                  <a:pt x="1266147" y="750957"/>
                  <a:pt x="1294802" y="753512"/>
                  <a:pt x="1320680" y="760581"/>
                </a:cubicBezTo>
                <a:lnTo>
                  <a:pt x="1385292" y="793589"/>
                </a:lnTo>
                <a:lnTo>
                  <a:pt x="1387221" y="794575"/>
                </a:lnTo>
                <a:cubicBezTo>
                  <a:pt x="1425226" y="764794"/>
                  <a:pt x="1481876" y="750014"/>
                  <a:pt x="1538175" y="753187"/>
                </a:cubicBezTo>
                <a:close/>
                <a:moveTo>
                  <a:pt x="126106" y="700105"/>
                </a:moveTo>
                <a:cubicBezTo>
                  <a:pt x="149879" y="700105"/>
                  <a:pt x="169150" y="719376"/>
                  <a:pt x="169150" y="743149"/>
                </a:cubicBezTo>
                <a:cubicBezTo>
                  <a:pt x="169150" y="766922"/>
                  <a:pt x="149879" y="786193"/>
                  <a:pt x="126106" y="786193"/>
                </a:cubicBezTo>
                <a:cubicBezTo>
                  <a:pt x="102333" y="786193"/>
                  <a:pt x="83062" y="766922"/>
                  <a:pt x="83062" y="743149"/>
                </a:cubicBezTo>
                <a:cubicBezTo>
                  <a:pt x="83062" y="719376"/>
                  <a:pt x="102333" y="700105"/>
                  <a:pt x="126106" y="700105"/>
                </a:cubicBezTo>
                <a:close/>
                <a:moveTo>
                  <a:pt x="21522" y="652099"/>
                </a:moveTo>
                <a:cubicBezTo>
                  <a:pt x="33408" y="652099"/>
                  <a:pt x="43044" y="661735"/>
                  <a:pt x="43044" y="673621"/>
                </a:cubicBezTo>
                <a:cubicBezTo>
                  <a:pt x="43044" y="685507"/>
                  <a:pt x="33408" y="695143"/>
                  <a:pt x="21522" y="695143"/>
                </a:cubicBezTo>
                <a:cubicBezTo>
                  <a:pt x="9636" y="695143"/>
                  <a:pt x="0" y="685507"/>
                  <a:pt x="0" y="673621"/>
                </a:cubicBezTo>
                <a:cubicBezTo>
                  <a:pt x="0" y="661735"/>
                  <a:pt x="9636" y="652099"/>
                  <a:pt x="21522" y="652099"/>
                </a:cubicBezTo>
                <a:close/>
                <a:moveTo>
                  <a:pt x="788637" y="581950"/>
                </a:moveTo>
                <a:cubicBezTo>
                  <a:pt x="824296" y="581950"/>
                  <a:pt x="853203" y="610857"/>
                  <a:pt x="853203" y="646516"/>
                </a:cubicBezTo>
                <a:cubicBezTo>
                  <a:pt x="853203" y="682175"/>
                  <a:pt x="824296" y="711082"/>
                  <a:pt x="788637" y="711082"/>
                </a:cubicBezTo>
                <a:cubicBezTo>
                  <a:pt x="752978" y="711082"/>
                  <a:pt x="724071" y="682175"/>
                  <a:pt x="724071" y="646516"/>
                </a:cubicBezTo>
                <a:cubicBezTo>
                  <a:pt x="724071" y="610857"/>
                  <a:pt x="752978" y="581950"/>
                  <a:pt x="788637" y="581950"/>
                </a:cubicBezTo>
                <a:close/>
                <a:moveTo>
                  <a:pt x="1427546" y="560539"/>
                </a:moveTo>
                <a:cubicBezTo>
                  <a:pt x="1463205" y="560539"/>
                  <a:pt x="1492112" y="589446"/>
                  <a:pt x="1492112" y="625105"/>
                </a:cubicBezTo>
                <a:cubicBezTo>
                  <a:pt x="1492112" y="660764"/>
                  <a:pt x="1463205" y="689671"/>
                  <a:pt x="1427546" y="689671"/>
                </a:cubicBezTo>
                <a:cubicBezTo>
                  <a:pt x="1391887" y="689671"/>
                  <a:pt x="1362980" y="660764"/>
                  <a:pt x="1362980" y="625105"/>
                </a:cubicBezTo>
                <a:cubicBezTo>
                  <a:pt x="1362980" y="589446"/>
                  <a:pt x="1391887" y="560539"/>
                  <a:pt x="1427546" y="560539"/>
                </a:cubicBezTo>
                <a:close/>
                <a:moveTo>
                  <a:pt x="694183" y="447179"/>
                </a:moveTo>
                <a:cubicBezTo>
                  <a:pt x="717956" y="447179"/>
                  <a:pt x="737227" y="466450"/>
                  <a:pt x="737227" y="490223"/>
                </a:cubicBezTo>
                <a:cubicBezTo>
                  <a:pt x="737227" y="513996"/>
                  <a:pt x="717956" y="533267"/>
                  <a:pt x="694183" y="533267"/>
                </a:cubicBezTo>
                <a:cubicBezTo>
                  <a:pt x="670410" y="533267"/>
                  <a:pt x="651139" y="513996"/>
                  <a:pt x="651139" y="490223"/>
                </a:cubicBezTo>
                <a:cubicBezTo>
                  <a:pt x="651139" y="466450"/>
                  <a:pt x="670410" y="447179"/>
                  <a:pt x="694183" y="447179"/>
                </a:cubicBezTo>
                <a:close/>
                <a:moveTo>
                  <a:pt x="621992" y="349248"/>
                </a:moveTo>
                <a:cubicBezTo>
                  <a:pt x="633878" y="349248"/>
                  <a:pt x="643514" y="358884"/>
                  <a:pt x="643514" y="370770"/>
                </a:cubicBezTo>
                <a:cubicBezTo>
                  <a:pt x="643514" y="382656"/>
                  <a:pt x="633878" y="392292"/>
                  <a:pt x="621992" y="392292"/>
                </a:cubicBezTo>
                <a:cubicBezTo>
                  <a:pt x="610106" y="392292"/>
                  <a:pt x="600470" y="382656"/>
                  <a:pt x="600470" y="370770"/>
                </a:cubicBezTo>
                <a:cubicBezTo>
                  <a:pt x="600470" y="358884"/>
                  <a:pt x="610106" y="349248"/>
                  <a:pt x="621992" y="349248"/>
                </a:cubicBezTo>
                <a:close/>
                <a:moveTo>
                  <a:pt x="1519621" y="259574"/>
                </a:moveTo>
                <a:cubicBezTo>
                  <a:pt x="1543394" y="259574"/>
                  <a:pt x="1562665" y="278845"/>
                  <a:pt x="1562665" y="302618"/>
                </a:cubicBezTo>
                <a:cubicBezTo>
                  <a:pt x="1562665" y="326391"/>
                  <a:pt x="1543394" y="345662"/>
                  <a:pt x="1519621" y="345662"/>
                </a:cubicBezTo>
                <a:cubicBezTo>
                  <a:pt x="1495848" y="345662"/>
                  <a:pt x="1476577" y="326391"/>
                  <a:pt x="1476577" y="302618"/>
                </a:cubicBezTo>
                <a:cubicBezTo>
                  <a:pt x="1476577" y="278845"/>
                  <a:pt x="1495848" y="259574"/>
                  <a:pt x="1519621" y="259574"/>
                </a:cubicBezTo>
                <a:close/>
                <a:moveTo>
                  <a:pt x="1599878" y="0"/>
                </a:moveTo>
                <a:cubicBezTo>
                  <a:pt x="1611764" y="0"/>
                  <a:pt x="1621400" y="9636"/>
                  <a:pt x="1621400" y="21522"/>
                </a:cubicBezTo>
                <a:cubicBezTo>
                  <a:pt x="1621400" y="33408"/>
                  <a:pt x="1611764" y="43044"/>
                  <a:pt x="1599878" y="43044"/>
                </a:cubicBezTo>
                <a:cubicBezTo>
                  <a:pt x="1587992" y="43044"/>
                  <a:pt x="1578356" y="33408"/>
                  <a:pt x="1578356" y="21522"/>
                </a:cubicBezTo>
                <a:cubicBezTo>
                  <a:pt x="1578356" y="9636"/>
                  <a:pt x="1587992" y="0"/>
                  <a:pt x="1599878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ctr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Figurene kan byttes ut: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Bytt figur</a:t>
            </a:r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3" hasCustomPrompt="1"/>
          </p:nvPr>
        </p:nvSpPr>
        <p:spPr>
          <a:xfrm rot="21157530">
            <a:off x="4824430" y="7414060"/>
            <a:ext cx="2030479" cy="1680147"/>
          </a:xfrm>
          <a:prstGeom prst="irregularSeal2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anchor="ctr">
            <a:noAutofit/>
          </a:bodyPr>
          <a:lstStyle>
            <a:lvl1pPr algn="ctr">
              <a:defRPr sz="1400" baseline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Cooper Std Black" panose="0208090304030B020404" pitchFamily="18" charset="0"/>
                <a:ea typeface="Adobe Heiti Std R" panose="020B0400000000000000" pitchFamily="34" charset="-128"/>
              </a:defRPr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Cooper Std Black" panose="0208090304030B020404" pitchFamily="18" charset="0"/>
              </a:rPr>
              <a:t>FARGE</a:t>
            </a:r>
            <a:endParaRPr lang="nb-NO" dirty="0">
              <a:latin typeface="Segoe Script" panose="020B0504020000000003" pitchFamily="34" charset="0"/>
            </a:endParaRPr>
          </a:p>
        </p:txBody>
      </p:sp>
      <p:sp>
        <p:nvSpPr>
          <p:cNvPr id="15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16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10687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400" y="273000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273400" y="3265072"/>
            <a:ext cx="419568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4630911" y="269010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549000" y="3729000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5" name="Plassholder for bilde 8"/>
          <p:cNvSpPr>
            <a:spLocks noGrp="1"/>
          </p:cNvSpPr>
          <p:nvPr>
            <p:ph type="pic" sz="quarter" idx="24" hasCustomPrompt="1"/>
          </p:nvPr>
        </p:nvSpPr>
        <p:spPr>
          <a:xfrm>
            <a:off x="2449480" y="261456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6" name="Plassholder for bilde 8"/>
          <p:cNvSpPr>
            <a:spLocks noGrp="1"/>
          </p:cNvSpPr>
          <p:nvPr>
            <p:ph type="pic" sz="quarter" idx="25" hasCustomPrompt="1"/>
          </p:nvPr>
        </p:nvSpPr>
        <p:spPr>
          <a:xfrm>
            <a:off x="4630911" y="3265072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8" name="Plassholder for bilde 8"/>
          <p:cNvSpPr>
            <a:spLocks noGrp="1"/>
          </p:cNvSpPr>
          <p:nvPr>
            <p:ph type="pic" sz="quarter" idx="26" hasCustomPrompt="1"/>
          </p:nvPr>
        </p:nvSpPr>
        <p:spPr>
          <a:xfrm>
            <a:off x="2449481" y="6252494"/>
            <a:ext cx="419568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9" name="Plassholder for bilde 8"/>
          <p:cNvSpPr>
            <a:spLocks noGrp="1"/>
          </p:cNvSpPr>
          <p:nvPr>
            <p:ph type="pic" sz="quarter" idx="27" hasCustomPrompt="1"/>
          </p:nvPr>
        </p:nvSpPr>
        <p:spPr>
          <a:xfrm>
            <a:off x="273400" y="625249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5212930" y="5031718"/>
            <a:ext cx="1584000" cy="774794"/>
          </a:xfrm>
          <a:prstGeom prst="wedgeRoundRectCallout">
            <a:avLst>
              <a:gd name="adj1" fmla="val -35774"/>
              <a:gd name="adj2" fmla="val 106930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500999" y="1419686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3" hasCustomPrompt="1"/>
          </p:nvPr>
        </p:nvSpPr>
        <p:spPr>
          <a:xfrm rot="21157530">
            <a:off x="4824430" y="7414060"/>
            <a:ext cx="2030479" cy="1680147"/>
          </a:xfrm>
          <a:prstGeom prst="irregularSeal2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anchor="ctr">
            <a:noAutofit/>
          </a:bodyPr>
          <a:lstStyle>
            <a:lvl1pPr algn="ctr">
              <a:defRPr sz="1400" baseline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Cooper Std Black" panose="0208090304030B020404" pitchFamily="18" charset="0"/>
                <a:ea typeface="Adobe Heiti Std R" panose="020B0400000000000000" pitchFamily="34" charset="-128"/>
              </a:defRPr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Cooper Std Black" panose="0208090304030B020404" pitchFamily="18" charset="0"/>
              </a:rPr>
              <a:t>FARGE</a:t>
            </a:r>
            <a:endParaRPr lang="nb-NO" dirty="0">
              <a:latin typeface="Segoe Script" panose="020B0504020000000003" pitchFamily="34" charset="0"/>
            </a:endParaRPr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2"/>
          </p:nvPr>
        </p:nvSpPr>
        <p:spPr>
          <a:xfrm>
            <a:off x="1142337" y="7435930"/>
            <a:ext cx="2223799" cy="1759142"/>
          </a:xfrm>
          <a:custGeom>
            <a:avLst/>
            <a:gdLst>
              <a:gd name="connsiteX0" fmla="*/ 266536 w 2030479"/>
              <a:gd name="connsiteY0" fmla="*/ 771943 h 1680147"/>
              <a:gd name="connsiteX1" fmla="*/ 331102 w 2030479"/>
              <a:gd name="connsiteY1" fmla="*/ 836509 h 1680147"/>
              <a:gd name="connsiteX2" fmla="*/ 266536 w 2030479"/>
              <a:gd name="connsiteY2" fmla="*/ 901075 h 1680147"/>
              <a:gd name="connsiteX3" fmla="*/ 201970 w 2030479"/>
              <a:gd name="connsiteY3" fmla="*/ 836509 h 1680147"/>
              <a:gd name="connsiteX4" fmla="*/ 266536 w 2030479"/>
              <a:gd name="connsiteY4" fmla="*/ 771943 h 1680147"/>
              <a:gd name="connsiteX5" fmla="*/ 1538175 w 2030479"/>
              <a:gd name="connsiteY5" fmla="*/ 753187 h 1680147"/>
              <a:gd name="connsiteX6" fmla="*/ 1593654 w 2030479"/>
              <a:gd name="connsiteY6" fmla="*/ 762453 h 1680147"/>
              <a:gd name="connsiteX7" fmla="*/ 1698338 w 2030479"/>
              <a:gd name="connsiteY7" fmla="*/ 850084 h 1680147"/>
              <a:gd name="connsiteX8" fmla="*/ 1698907 w 2030479"/>
              <a:gd name="connsiteY8" fmla="*/ 850240 h 1680147"/>
              <a:gd name="connsiteX9" fmla="*/ 1743172 w 2030479"/>
              <a:gd name="connsiteY9" fmla="*/ 862379 h 1680147"/>
              <a:gd name="connsiteX10" fmla="*/ 1832684 w 2030479"/>
              <a:gd name="connsiteY10" fmla="*/ 935132 h 1680147"/>
              <a:gd name="connsiteX11" fmla="*/ 1842327 w 2030479"/>
              <a:gd name="connsiteY11" fmla="*/ 981613 h 1680147"/>
              <a:gd name="connsiteX12" fmla="*/ 1841747 w 2030479"/>
              <a:gd name="connsiteY12" fmla="*/ 983308 h 1680147"/>
              <a:gd name="connsiteX13" fmla="*/ 1850738 w 2030479"/>
              <a:gd name="connsiteY13" fmla="*/ 1002484 h 1680147"/>
              <a:gd name="connsiteX14" fmla="*/ 1851307 w 2030479"/>
              <a:gd name="connsiteY14" fmla="*/ 1002640 h 1680147"/>
              <a:gd name="connsiteX15" fmla="*/ 1895572 w 2030479"/>
              <a:gd name="connsiteY15" fmla="*/ 1014779 h 1680147"/>
              <a:gd name="connsiteX16" fmla="*/ 1985084 w 2030479"/>
              <a:gd name="connsiteY16" fmla="*/ 1087532 h 1680147"/>
              <a:gd name="connsiteX17" fmla="*/ 1979071 w 2030479"/>
              <a:gd name="connsiteY17" fmla="*/ 1179754 h 1680147"/>
              <a:gd name="connsiteX18" fmla="*/ 2022998 w 2030479"/>
              <a:gd name="connsiteY18" fmla="*/ 1320759 h 1680147"/>
              <a:gd name="connsiteX19" fmla="*/ 1817224 w 2030479"/>
              <a:gd name="connsiteY19" fmla="*/ 1444188 h 1680147"/>
              <a:gd name="connsiteX20" fmla="*/ 1743561 w 2030479"/>
              <a:gd name="connsiteY20" fmla="*/ 1549951 h 1680147"/>
              <a:gd name="connsiteX21" fmla="*/ 1492761 w 2030479"/>
              <a:gd name="connsiteY21" fmla="*/ 1562757 h 1680147"/>
              <a:gd name="connsiteX22" fmla="*/ 1313534 w 2030479"/>
              <a:gd name="connsiteY22" fmla="*/ 1675586 h 1680147"/>
              <a:gd name="connsiteX23" fmla="*/ 1050011 w 2030479"/>
              <a:gd name="connsiteY23" fmla="*/ 1606716 h 1680147"/>
              <a:gd name="connsiteX24" fmla="*/ 692456 w 2030479"/>
              <a:gd name="connsiteY24" fmla="*/ 1570234 h 1680147"/>
              <a:gd name="connsiteX25" fmla="*/ 660849 w 2030479"/>
              <a:gd name="connsiteY25" fmla="*/ 1540804 h 1680147"/>
              <a:gd name="connsiteX26" fmla="*/ 657876 w 2030479"/>
              <a:gd name="connsiteY26" fmla="*/ 1538642 h 1680147"/>
              <a:gd name="connsiteX27" fmla="*/ 642820 w 2030479"/>
              <a:gd name="connsiteY27" fmla="*/ 1538034 h 1680147"/>
              <a:gd name="connsiteX28" fmla="*/ 600130 w 2030479"/>
              <a:gd name="connsiteY28" fmla="*/ 1551438 h 1680147"/>
              <a:gd name="connsiteX29" fmla="*/ 261295 w 2030479"/>
              <a:gd name="connsiteY29" fmla="*/ 1466871 h 1680147"/>
              <a:gd name="connsiteX30" fmla="*/ 89182 w 2030479"/>
              <a:gd name="connsiteY30" fmla="*/ 1391149 h 1680147"/>
              <a:gd name="connsiteX31" fmla="*/ 125959 w 2030479"/>
              <a:gd name="connsiteY31" fmla="*/ 1288937 h 1680147"/>
              <a:gd name="connsiteX32" fmla="*/ 48299 w 2030479"/>
              <a:gd name="connsiteY32" fmla="*/ 1184071 h 1680147"/>
              <a:gd name="connsiteX33" fmla="*/ 190125 w 2030479"/>
              <a:gd name="connsiteY33" fmla="*/ 1090863 h 1680147"/>
              <a:gd name="connsiteX34" fmla="*/ 191482 w 2030479"/>
              <a:gd name="connsiteY34" fmla="*/ 1088406 h 1680147"/>
              <a:gd name="connsiteX35" fmla="*/ 191482 w 2030479"/>
              <a:gd name="connsiteY35" fmla="*/ 1088406 h 1680147"/>
              <a:gd name="connsiteX36" fmla="*/ 254659 w 2030479"/>
              <a:gd name="connsiteY36" fmla="*/ 954556 h 1680147"/>
              <a:gd name="connsiteX37" fmla="*/ 400230 w 2030479"/>
              <a:gd name="connsiteY37" fmla="*/ 903177 h 1680147"/>
              <a:gd name="connsiteX38" fmla="*/ 466698 w 2030479"/>
              <a:gd name="connsiteY38" fmla="*/ 904002 h 1680147"/>
              <a:gd name="connsiteX39" fmla="*/ 467184 w 2030479"/>
              <a:gd name="connsiteY39" fmla="*/ 903266 h 1680147"/>
              <a:gd name="connsiteX40" fmla="*/ 499521 w 2030479"/>
              <a:gd name="connsiteY40" fmla="*/ 873955 h 1680147"/>
              <a:gd name="connsiteX41" fmla="*/ 806861 w 2030479"/>
              <a:gd name="connsiteY41" fmla="*/ 843376 h 1680147"/>
              <a:gd name="connsiteX42" fmla="*/ 806929 w 2030479"/>
              <a:gd name="connsiteY42" fmla="*/ 843325 h 1680147"/>
              <a:gd name="connsiteX43" fmla="*/ 868050 w 2030479"/>
              <a:gd name="connsiteY43" fmla="*/ 797333 h 1680147"/>
              <a:gd name="connsiteX44" fmla="*/ 1116731 w 2030479"/>
              <a:gd name="connsiteY44" fmla="*/ 811631 h 1680147"/>
              <a:gd name="connsiteX45" fmla="*/ 1117835 w 2030479"/>
              <a:gd name="connsiteY45" fmla="*/ 810766 h 1680147"/>
              <a:gd name="connsiteX46" fmla="*/ 1166378 w 2030479"/>
              <a:gd name="connsiteY46" fmla="*/ 772728 h 1680147"/>
              <a:gd name="connsiteX47" fmla="*/ 1237474 w 2030479"/>
              <a:gd name="connsiteY47" fmla="*/ 753665 h 1680147"/>
              <a:gd name="connsiteX48" fmla="*/ 1320680 w 2030479"/>
              <a:gd name="connsiteY48" fmla="*/ 760581 h 1680147"/>
              <a:gd name="connsiteX49" fmla="*/ 1385292 w 2030479"/>
              <a:gd name="connsiteY49" fmla="*/ 793589 h 1680147"/>
              <a:gd name="connsiteX50" fmla="*/ 1387221 w 2030479"/>
              <a:gd name="connsiteY50" fmla="*/ 794575 h 1680147"/>
              <a:gd name="connsiteX51" fmla="*/ 1538175 w 2030479"/>
              <a:gd name="connsiteY51" fmla="*/ 753187 h 1680147"/>
              <a:gd name="connsiteX52" fmla="*/ 126106 w 2030479"/>
              <a:gd name="connsiteY52" fmla="*/ 700105 h 1680147"/>
              <a:gd name="connsiteX53" fmla="*/ 169150 w 2030479"/>
              <a:gd name="connsiteY53" fmla="*/ 743149 h 1680147"/>
              <a:gd name="connsiteX54" fmla="*/ 126106 w 2030479"/>
              <a:gd name="connsiteY54" fmla="*/ 786193 h 1680147"/>
              <a:gd name="connsiteX55" fmla="*/ 83062 w 2030479"/>
              <a:gd name="connsiteY55" fmla="*/ 743149 h 1680147"/>
              <a:gd name="connsiteX56" fmla="*/ 126106 w 2030479"/>
              <a:gd name="connsiteY56" fmla="*/ 700105 h 1680147"/>
              <a:gd name="connsiteX57" fmla="*/ 21522 w 2030479"/>
              <a:gd name="connsiteY57" fmla="*/ 652099 h 1680147"/>
              <a:gd name="connsiteX58" fmla="*/ 43044 w 2030479"/>
              <a:gd name="connsiteY58" fmla="*/ 673621 h 1680147"/>
              <a:gd name="connsiteX59" fmla="*/ 21522 w 2030479"/>
              <a:gd name="connsiteY59" fmla="*/ 695143 h 1680147"/>
              <a:gd name="connsiteX60" fmla="*/ 0 w 2030479"/>
              <a:gd name="connsiteY60" fmla="*/ 673621 h 1680147"/>
              <a:gd name="connsiteX61" fmla="*/ 21522 w 2030479"/>
              <a:gd name="connsiteY61" fmla="*/ 652099 h 1680147"/>
              <a:gd name="connsiteX62" fmla="*/ 788637 w 2030479"/>
              <a:gd name="connsiteY62" fmla="*/ 581950 h 1680147"/>
              <a:gd name="connsiteX63" fmla="*/ 853203 w 2030479"/>
              <a:gd name="connsiteY63" fmla="*/ 646516 h 1680147"/>
              <a:gd name="connsiteX64" fmla="*/ 788637 w 2030479"/>
              <a:gd name="connsiteY64" fmla="*/ 711082 h 1680147"/>
              <a:gd name="connsiteX65" fmla="*/ 724071 w 2030479"/>
              <a:gd name="connsiteY65" fmla="*/ 646516 h 1680147"/>
              <a:gd name="connsiteX66" fmla="*/ 788637 w 2030479"/>
              <a:gd name="connsiteY66" fmla="*/ 581950 h 1680147"/>
              <a:gd name="connsiteX67" fmla="*/ 1427546 w 2030479"/>
              <a:gd name="connsiteY67" fmla="*/ 560539 h 1680147"/>
              <a:gd name="connsiteX68" fmla="*/ 1492112 w 2030479"/>
              <a:gd name="connsiteY68" fmla="*/ 625105 h 1680147"/>
              <a:gd name="connsiteX69" fmla="*/ 1427546 w 2030479"/>
              <a:gd name="connsiteY69" fmla="*/ 689671 h 1680147"/>
              <a:gd name="connsiteX70" fmla="*/ 1362980 w 2030479"/>
              <a:gd name="connsiteY70" fmla="*/ 625105 h 1680147"/>
              <a:gd name="connsiteX71" fmla="*/ 1427546 w 2030479"/>
              <a:gd name="connsiteY71" fmla="*/ 560539 h 1680147"/>
              <a:gd name="connsiteX72" fmla="*/ 694183 w 2030479"/>
              <a:gd name="connsiteY72" fmla="*/ 447179 h 1680147"/>
              <a:gd name="connsiteX73" fmla="*/ 737227 w 2030479"/>
              <a:gd name="connsiteY73" fmla="*/ 490223 h 1680147"/>
              <a:gd name="connsiteX74" fmla="*/ 694183 w 2030479"/>
              <a:gd name="connsiteY74" fmla="*/ 533267 h 1680147"/>
              <a:gd name="connsiteX75" fmla="*/ 651139 w 2030479"/>
              <a:gd name="connsiteY75" fmla="*/ 490223 h 1680147"/>
              <a:gd name="connsiteX76" fmla="*/ 694183 w 2030479"/>
              <a:gd name="connsiteY76" fmla="*/ 447179 h 1680147"/>
              <a:gd name="connsiteX77" fmla="*/ 621992 w 2030479"/>
              <a:gd name="connsiteY77" fmla="*/ 349248 h 1680147"/>
              <a:gd name="connsiteX78" fmla="*/ 643514 w 2030479"/>
              <a:gd name="connsiteY78" fmla="*/ 370770 h 1680147"/>
              <a:gd name="connsiteX79" fmla="*/ 621992 w 2030479"/>
              <a:gd name="connsiteY79" fmla="*/ 392292 h 1680147"/>
              <a:gd name="connsiteX80" fmla="*/ 600470 w 2030479"/>
              <a:gd name="connsiteY80" fmla="*/ 370770 h 1680147"/>
              <a:gd name="connsiteX81" fmla="*/ 621992 w 2030479"/>
              <a:gd name="connsiteY81" fmla="*/ 349248 h 1680147"/>
              <a:gd name="connsiteX82" fmla="*/ 1519621 w 2030479"/>
              <a:gd name="connsiteY82" fmla="*/ 259574 h 1680147"/>
              <a:gd name="connsiteX83" fmla="*/ 1562665 w 2030479"/>
              <a:gd name="connsiteY83" fmla="*/ 302618 h 1680147"/>
              <a:gd name="connsiteX84" fmla="*/ 1519621 w 2030479"/>
              <a:gd name="connsiteY84" fmla="*/ 345662 h 1680147"/>
              <a:gd name="connsiteX85" fmla="*/ 1476577 w 2030479"/>
              <a:gd name="connsiteY85" fmla="*/ 302618 h 1680147"/>
              <a:gd name="connsiteX86" fmla="*/ 1519621 w 2030479"/>
              <a:gd name="connsiteY86" fmla="*/ 259574 h 1680147"/>
              <a:gd name="connsiteX87" fmla="*/ 1599878 w 2030479"/>
              <a:gd name="connsiteY87" fmla="*/ 0 h 1680147"/>
              <a:gd name="connsiteX88" fmla="*/ 1621400 w 2030479"/>
              <a:gd name="connsiteY88" fmla="*/ 21522 h 1680147"/>
              <a:gd name="connsiteX89" fmla="*/ 1599878 w 2030479"/>
              <a:gd name="connsiteY89" fmla="*/ 43044 h 1680147"/>
              <a:gd name="connsiteX90" fmla="*/ 1578356 w 2030479"/>
              <a:gd name="connsiteY90" fmla="*/ 21522 h 1680147"/>
              <a:gd name="connsiteX91" fmla="*/ 1599878 w 2030479"/>
              <a:gd name="connsiteY91" fmla="*/ 0 h 1680147"/>
              <a:gd name="connsiteX0" fmla="*/ 267134 w 2031077"/>
              <a:gd name="connsiteY0" fmla="*/ 771943 h 1680147"/>
              <a:gd name="connsiteX1" fmla="*/ 331700 w 2031077"/>
              <a:gd name="connsiteY1" fmla="*/ 836509 h 1680147"/>
              <a:gd name="connsiteX2" fmla="*/ 267134 w 2031077"/>
              <a:gd name="connsiteY2" fmla="*/ 901075 h 1680147"/>
              <a:gd name="connsiteX3" fmla="*/ 202568 w 2031077"/>
              <a:gd name="connsiteY3" fmla="*/ 836509 h 1680147"/>
              <a:gd name="connsiteX4" fmla="*/ 267134 w 2031077"/>
              <a:gd name="connsiteY4" fmla="*/ 771943 h 1680147"/>
              <a:gd name="connsiteX5" fmla="*/ 1538773 w 2031077"/>
              <a:gd name="connsiteY5" fmla="*/ 753187 h 1680147"/>
              <a:gd name="connsiteX6" fmla="*/ 1594252 w 2031077"/>
              <a:gd name="connsiteY6" fmla="*/ 762453 h 1680147"/>
              <a:gd name="connsiteX7" fmla="*/ 1698936 w 2031077"/>
              <a:gd name="connsiteY7" fmla="*/ 850084 h 1680147"/>
              <a:gd name="connsiteX8" fmla="*/ 1699505 w 2031077"/>
              <a:gd name="connsiteY8" fmla="*/ 850240 h 1680147"/>
              <a:gd name="connsiteX9" fmla="*/ 1743770 w 2031077"/>
              <a:gd name="connsiteY9" fmla="*/ 862379 h 1680147"/>
              <a:gd name="connsiteX10" fmla="*/ 1833282 w 2031077"/>
              <a:gd name="connsiteY10" fmla="*/ 935132 h 1680147"/>
              <a:gd name="connsiteX11" fmla="*/ 1842925 w 2031077"/>
              <a:gd name="connsiteY11" fmla="*/ 981613 h 1680147"/>
              <a:gd name="connsiteX12" fmla="*/ 1842345 w 2031077"/>
              <a:gd name="connsiteY12" fmla="*/ 983308 h 1680147"/>
              <a:gd name="connsiteX13" fmla="*/ 1851336 w 2031077"/>
              <a:gd name="connsiteY13" fmla="*/ 1002484 h 1680147"/>
              <a:gd name="connsiteX14" fmla="*/ 1851905 w 2031077"/>
              <a:gd name="connsiteY14" fmla="*/ 1002640 h 1680147"/>
              <a:gd name="connsiteX15" fmla="*/ 1896170 w 2031077"/>
              <a:gd name="connsiteY15" fmla="*/ 1014779 h 1680147"/>
              <a:gd name="connsiteX16" fmla="*/ 1985682 w 2031077"/>
              <a:gd name="connsiteY16" fmla="*/ 1087532 h 1680147"/>
              <a:gd name="connsiteX17" fmla="*/ 1979669 w 2031077"/>
              <a:gd name="connsiteY17" fmla="*/ 1179754 h 1680147"/>
              <a:gd name="connsiteX18" fmla="*/ 2023596 w 2031077"/>
              <a:gd name="connsiteY18" fmla="*/ 1320759 h 1680147"/>
              <a:gd name="connsiteX19" fmla="*/ 1817822 w 2031077"/>
              <a:gd name="connsiteY19" fmla="*/ 1444188 h 1680147"/>
              <a:gd name="connsiteX20" fmla="*/ 1744159 w 2031077"/>
              <a:gd name="connsiteY20" fmla="*/ 1549951 h 1680147"/>
              <a:gd name="connsiteX21" fmla="*/ 1493359 w 2031077"/>
              <a:gd name="connsiteY21" fmla="*/ 1562757 h 1680147"/>
              <a:gd name="connsiteX22" fmla="*/ 1314132 w 2031077"/>
              <a:gd name="connsiteY22" fmla="*/ 1675586 h 1680147"/>
              <a:gd name="connsiteX23" fmla="*/ 1050609 w 2031077"/>
              <a:gd name="connsiteY23" fmla="*/ 1606716 h 1680147"/>
              <a:gd name="connsiteX24" fmla="*/ 693054 w 2031077"/>
              <a:gd name="connsiteY24" fmla="*/ 1570234 h 1680147"/>
              <a:gd name="connsiteX25" fmla="*/ 661447 w 2031077"/>
              <a:gd name="connsiteY25" fmla="*/ 1540804 h 1680147"/>
              <a:gd name="connsiteX26" fmla="*/ 658474 w 2031077"/>
              <a:gd name="connsiteY26" fmla="*/ 1538642 h 1680147"/>
              <a:gd name="connsiteX27" fmla="*/ 643418 w 2031077"/>
              <a:gd name="connsiteY27" fmla="*/ 1538034 h 1680147"/>
              <a:gd name="connsiteX28" fmla="*/ 600728 w 2031077"/>
              <a:gd name="connsiteY28" fmla="*/ 1551438 h 1680147"/>
              <a:gd name="connsiteX29" fmla="*/ 261893 w 2031077"/>
              <a:gd name="connsiteY29" fmla="*/ 1466871 h 1680147"/>
              <a:gd name="connsiteX30" fmla="*/ 89780 w 2031077"/>
              <a:gd name="connsiteY30" fmla="*/ 1391149 h 1680147"/>
              <a:gd name="connsiteX31" fmla="*/ 126557 w 2031077"/>
              <a:gd name="connsiteY31" fmla="*/ 1288937 h 1680147"/>
              <a:gd name="connsiteX32" fmla="*/ 48897 w 2031077"/>
              <a:gd name="connsiteY32" fmla="*/ 1184071 h 1680147"/>
              <a:gd name="connsiteX33" fmla="*/ 190723 w 2031077"/>
              <a:gd name="connsiteY33" fmla="*/ 1090863 h 1680147"/>
              <a:gd name="connsiteX34" fmla="*/ 192080 w 2031077"/>
              <a:gd name="connsiteY34" fmla="*/ 1088406 h 1680147"/>
              <a:gd name="connsiteX35" fmla="*/ 192080 w 2031077"/>
              <a:gd name="connsiteY35" fmla="*/ 1088406 h 1680147"/>
              <a:gd name="connsiteX36" fmla="*/ 255257 w 2031077"/>
              <a:gd name="connsiteY36" fmla="*/ 954556 h 1680147"/>
              <a:gd name="connsiteX37" fmla="*/ 400828 w 2031077"/>
              <a:gd name="connsiteY37" fmla="*/ 903177 h 1680147"/>
              <a:gd name="connsiteX38" fmla="*/ 467296 w 2031077"/>
              <a:gd name="connsiteY38" fmla="*/ 904002 h 1680147"/>
              <a:gd name="connsiteX39" fmla="*/ 467782 w 2031077"/>
              <a:gd name="connsiteY39" fmla="*/ 903266 h 1680147"/>
              <a:gd name="connsiteX40" fmla="*/ 500119 w 2031077"/>
              <a:gd name="connsiteY40" fmla="*/ 873955 h 1680147"/>
              <a:gd name="connsiteX41" fmla="*/ 807459 w 2031077"/>
              <a:gd name="connsiteY41" fmla="*/ 843376 h 1680147"/>
              <a:gd name="connsiteX42" fmla="*/ 807527 w 2031077"/>
              <a:gd name="connsiteY42" fmla="*/ 843325 h 1680147"/>
              <a:gd name="connsiteX43" fmla="*/ 868648 w 2031077"/>
              <a:gd name="connsiteY43" fmla="*/ 797333 h 1680147"/>
              <a:gd name="connsiteX44" fmla="*/ 1117329 w 2031077"/>
              <a:gd name="connsiteY44" fmla="*/ 811631 h 1680147"/>
              <a:gd name="connsiteX45" fmla="*/ 1118433 w 2031077"/>
              <a:gd name="connsiteY45" fmla="*/ 810766 h 1680147"/>
              <a:gd name="connsiteX46" fmla="*/ 1166976 w 2031077"/>
              <a:gd name="connsiteY46" fmla="*/ 772728 h 1680147"/>
              <a:gd name="connsiteX47" fmla="*/ 1238072 w 2031077"/>
              <a:gd name="connsiteY47" fmla="*/ 753665 h 1680147"/>
              <a:gd name="connsiteX48" fmla="*/ 1321278 w 2031077"/>
              <a:gd name="connsiteY48" fmla="*/ 760581 h 1680147"/>
              <a:gd name="connsiteX49" fmla="*/ 1385890 w 2031077"/>
              <a:gd name="connsiteY49" fmla="*/ 793589 h 1680147"/>
              <a:gd name="connsiteX50" fmla="*/ 1387819 w 2031077"/>
              <a:gd name="connsiteY50" fmla="*/ 794575 h 1680147"/>
              <a:gd name="connsiteX51" fmla="*/ 1538773 w 2031077"/>
              <a:gd name="connsiteY51" fmla="*/ 753187 h 1680147"/>
              <a:gd name="connsiteX52" fmla="*/ 126704 w 2031077"/>
              <a:gd name="connsiteY52" fmla="*/ 700105 h 1680147"/>
              <a:gd name="connsiteX53" fmla="*/ 169748 w 2031077"/>
              <a:gd name="connsiteY53" fmla="*/ 743149 h 1680147"/>
              <a:gd name="connsiteX54" fmla="*/ 126704 w 2031077"/>
              <a:gd name="connsiteY54" fmla="*/ 786193 h 1680147"/>
              <a:gd name="connsiteX55" fmla="*/ 83660 w 2031077"/>
              <a:gd name="connsiteY55" fmla="*/ 743149 h 1680147"/>
              <a:gd name="connsiteX56" fmla="*/ 126704 w 2031077"/>
              <a:gd name="connsiteY56" fmla="*/ 700105 h 1680147"/>
              <a:gd name="connsiteX57" fmla="*/ 598 w 2031077"/>
              <a:gd name="connsiteY57" fmla="*/ 673621 h 1680147"/>
              <a:gd name="connsiteX58" fmla="*/ 43642 w 2031077"/>
              <a:gd name="connsiteY58" fmla="*/ 673621 h 1680147"/>
              <a:gd name="connsiteX59" fmla="*/ 22120 w 2031077"/>
              <a:gd name="connsiteY59" fmla="*/ 695143 h 1680147"/>
              <a:gd name="connsiteX60" fmla="*/ 598 w 2031077"/>
              <a:gd name="connsiteY60" fmla="*/ 673621 h 1680147"/>
              <a:gd name="connsiteX61" fmla="*/ 789235 w 2031077"/>
              <a:gd name="connsiteY61" fmla="*/ 581950 h 1680147"/>
              <a:gd name="connsiteX62" fmla="*/ 853801 w 2031077"/>
              <a:gd name="connsiteY62" fmla="*/ 646516 h 1680147"/>
              <a:gd name="connsiteX63" fmla="*/ 789235 w 2031077"/>
              <a:gd name="connsiteY63" fmla="*/ 711082 h 1680147"/>
              <a:gd name="connsiteX64" fmla="*/ 724669 w 2031077"/>
              <a:gd name="connsiteY64" fmla="*/ 646516 h 1680147"/>
              <a:gd name="connsiteX65" fmla="*/ 789235 w 2031077"/>
              <a:gd name="connsiteY65" fmla="*/ 581950 h 1680147"/>
              <a:gd name="connsiteX66" fmla="*/ 1428144 w 2031077"/>
              <a:gd name="connsiteY66" fmla="*/ 560539 h 1680147"/>
              <a:gd name="connsiteX67" fmla="*/ 1492710 w 2031077"/>
              <a:gd name="connsiteY67" fmla="*/ 625105 h 1680147"/>
              <a:gd name="connsiteX68" fmla="*/ 1428144 w 2031077"/>
              <a:gd name="connsiteY68" fmla="*/ 689671 h 1680147"/>
              <a:gd name="connsiteX69" fmla="*/ 1363578 w 2031077"/>
              <a:gd name="connsiteY69" fmla="*/ 625105 h 1680147"/>
              <a:gd name="connsiteX70" fmla="*/ 1428144 w 2031077"/>
              <a:gd name="connsiteY70" fmla="*/ 560539 h 1680147"/>
              <a:gd name="connsiteX71" fmla="*/ 694781 w 2031077"/>
              <a:gd name="connsiteY71" fmla="*/ 447179 h 1680147"/>
              <a:gd name="connsiteX72" fmla="*/ 737825 w 2031077"/>
              <a:gd name="connsiteY72" fmla="*/ 490223 h 1680147"/>
              <a:gd name="connsiteX73" fmla="*/ 694781 w 2031077"/>
              <a:gd name="connsiteY73" fmla="*/ 533267 h 1680147"/>
              <a:gd name="connsiteX74" fmla="*/ 651737 w 2031077"/>
              <a:gd name="connsiteY74" fmla="*/ 490223 h 1680147"/>
              <a:gd name="connsiteX75" fmla="*/ 694781 w 2031077"/>
              <a:gd name="connsiteY75" fmla="*/ 447179 h 1680147"/>
              <a:gd name="connsiteX76" fmla="*/ 622590 w 2031077"/>
              <a:gd name="connsiteY76" fmla="*/ 349248 h 1680147"/>
              <a:gd name="connsiteX77" fmla="*/ 644112 w 2031077"/>
              <a:gd name="connsiteY77" fmla="*/ 370770 h 1680147"/>
              <a:gd name="connsiteX78" fmla="*/ 622590 w 2031077"/>
              <a:gd name="connsiteY78" fmla="*/ 392292 h 1680147"/>
              <a:gd name="connsiteX79" fmla="*/ 601068 w 2031077"/>
              <a:gd name="connsiteY79" fmla="*/ 370770 h 1680147"/>
              <a:gd name="connsiteX80" fmla="*/ 622590 w 2031077"/>
              <a:gd name="connsiteY80" fmla="*/ 349248 h 1680147"/>
              <a:gd name="connsiteX81" fmla="*/ 1520219 w 2031077"/>
              <a:gd name="connsiteY81" fmla="*/ 259574 h 1680147"/>
              <a:gd name="connsiteX82" fmla="*/ 1563263 w 2031077"/>
              <a:gd name="connsiteY82" fmla="*/ 302618 h 1680147"/>
              <a:gd name="connsiteX83" fmla="*/ 1520219 w 2031077"/>
              <a:gd name="connsiteY83" fmla="*/ 345662 h 1680147"/>
              <a:gd name="connsiteX84" fmla="*/ 1477175 w 2031077"/>
              <a:gd name="connsiteY84" fmla="*/ 302618 h 1680147"/>
              <a:gd name="connsiteX85" fmla="*/ 1520219 w 2031077"/>
              <a:gd name="connsiteY85" fmla="*/ 259574 h 1680147"/>
              <a:gd name="connsiteX86" fmla="*/ 1600476 w 2031077"/>
              <a:gd name="connsiteY86" fmla="*/ 0 h 1680147"/>
              <a:gd name="connsiteX87" fmla="*/ 1621998 w 2031077"/>
              <a:gd name="connsiteY87" fmla="*/ 21522 h 1680147"/>
              <a:gd name="connsiteX88" fmla="*/ 1600476 w 2031077"/>
              <a:gd name="connsiteY88" fmla="*/ 43044 h 1680147"/>
              <a:gd name="connsiteX89" fmla="*/ 1578954 w 2031077"/>
              <a:gd name="connsiteY89" fmla="*/ 21522 h 1680147"/>
              <a:gd name="connsiteX90" fmla="*/ 1600476 w 2031077"/>
              <a:gd name="connsiteY90" fmla="*/ 0 h 1680147"/>
              <a:gd name="connsiteX0" fmla="*/ 245014 w 2008957"/>
              <a:gd name="connsiteY0" fmla="*/ 771943 h 1680147"/>
              <a:gd name="connsiteX1" fmla="*/ 309580 w 2008957"/>
              <a:gd name="connsiteY1" fmla="*/ 836509 h 1680147"/>
              <a:gd name="connsiteX2" fmla="*/ 245014 w 2008957"/>
              <a:gd name="connsiteY2" fmla="*/ 901075 h 1680147"/>
              <a:gd name="connsiteX3" fmla="*/ 180448 w 2008957"/>
              <a:gd name="connsiteY3" fmla="*/ 836509 h 1680147"/>
              <a:gd name="connsiteX4" fmla="*/ 245014 w 2008957"/>
              <a:gd name="connsiteY4" fmla="*/ 771943 h 1680147"/>
              <a:gd name="connsiteX5" fmla="*/ 1516653 w 2008957"/>
              <a:gd name="connsiteY5" fmla="*/ 753187 h 1680147"/>
              <a:gd name="connsiteX6" fmla="*/ 1572132 w 2008957"/>
              <a:gd name="connsiteY6" fmla="*/ 762453 h 1680147"/>
              <a:gd name="connsiteX7" fmla="*/ 1676816 w 2008957"/>
              <a:gd name="connsiteY7" fmla="*/ 850084 h 1680147"/>
              <a:gd name="connsiteX8" fmla="*/ 1677385 w 2008957"/>
              <a:gd name="connsiteY8" fmla="*/ 850240 h 1680147"/>
              <a:gd name="connsiteX9" fmla="*/ 1721650 w 2008957"/>
              <a:gd name="connsiteY9" fmla="*/ 862379 h 1680147"/>
              <a:gd name="connsiteX10" fmla="*/ 1811162 w 2008957"/>
              <a:gd name="connsiteY10" fmla="*/ 935132 h 1680147"/>
              <a:gd name="connsiteX11" fmla="*/ 1820805 w 2008957"/>
              <a:gd name="connsiteY11" fmla="*/ 981613 h 1680147"/>
              <a:gd name="connsiteX12" fmla="*/ 1820225 w 2008957"/>
              <a:gd name="connsiteY12" fmla="*/ 983308 h 1680147"/>
              <a:gd name="connsiteX13" fmla="*/ 1829216 w 2008957"/>
              <a:gd name="connsiteY13" fmla="*/ 1002484 h 1680147"/>
              <a:gd name="connsiteX14" fmla="*/ 1829785 w 2008957"/>
              <a:gd name="connsiteY14" fmla="*/ 1002640 h 1680147"/>
              <a:gd name="connsiteX15" fmla="*/ 1874050 w 2008957"/>
              <a:gd name="connsiteY15" fmla="*/ 1014779 h 1680147"/>
              <a:gd name="connsiteX16" fmla="*/ 1963562 w 2008957"/>
              <a:gd name="connsiteY16" fmla="*/ 1087532 h 1680147"/>
              <a:gd name="connsiteX17" fmla="*/ 1957549 w 2008957"/>
              <a:gd name="connsiteY17" fmla="*/ 1179754 h 1680147"/>
              <a:gd name="connsiteX18" fmla="*/ 2001476 w 2008957"/>
              <a:gd name="connsiteY18" fmla="*/ 1320759 h 1680147"/>
              <a:gd name="connsiteX19" fmla="*/ 1795702 w 2008957"/>
              <a:gd name="connsiteY19" fmla="*/ 1444188 h 1680147"/>
              <a:gd name="connsiteX20" fmla="*/ 1722039 w 2008957"/>
              <a:gd name="connsiteY20" fmla="*/ 1549951 h 1680147"/>
              <a:gd name="connsiteX21" fmla="*/ 1471239 w 2008957"/>
              <a:gd name="connsiteY21" fmla="*/ 1562757 h 1680147"/>
              <a:gd name="connsiteX22" fmla="*/ 1292012 w 2008957"/>
              <a:gd name="connsiteY22" fmla="*/ 1675586 h 1680147"/>
              <a:gd name="connsiteX23" fmla="*/ 1028489 w 2008957"/>
              <a:gd name="connsiteY23" fmla="*/ 1606716 h 1680147"/>
              <a:gd name="connsiteX24" fmla="*/ 670934 w 2008957"/>
              <a:gd name="connsiteY24" fmla="*/ 1570234 h 1680147"/>
              <a:gd name="connsiteX25" fmla="*/ 639327 w 2008957"/>
              <a:gd name="connsiteY25" fmla="*/ 1540804 h 1680147"/>
              <a:gd name="connsiteX26" fmla="*/ 636354 w 2008957"/>
              <a:gd name="connsiteY26" fmla="*/ 1538642 h 1680147"/>
              <a:gd name="connsiteX27" fmla="*/ 621298 w 2008957"/>
              <a:gd name="connsiteY27" fmla="*/ 1538034 h 1680147"/>
              <a:gd name="connsiteX28" fmla="*/ 578608 w 2008957"/>
              <a:gd name="connsiteY28" fmla="*/ 1551438 h 1680147"/>
              <a:gd name="connsiteX29" fmla="*/ 239773 w 2008957"/>
              <a:gd name="connsiteY29" fmla="*/ 1466871 h 1680147"/>
              <a:gd name="connsiteX30" fmla="*/ 67660 w 2008957"/>
              <a:gd name="connsiteY30" fmla="*/ 1391149 h 1680147"/>
              <a:gd name="connsiteX31" fmla="*/ 104437 w 2008957"/>
              <a:gd name="connsiteY31" fmla="*/ 1288937 h 1680147"/>
              <a:gd name="connsiteX32" fmla="*/ 26777 w 2008957"/>
              <a:gd name="connsiteY32" fmla="*/ 1184071 h 1680147"/>
              <a:gd name="connsiteX33" fmla="*/ 168603 w 2008957"/>
              <a:gd name="connsiteY33" fmla="*/ 1090863 h 1680147"/>
              <a:gd name="connsiteX34" fmla="*/ 169960 w 2008957"/>
              <a:gd name="connsiteY34" fmla="*/ 1088406 h 1680147"/>
              <a:gd name="connsiteX35" fmla="*/ 169960 w 2008957"/>
              <a:gd name="connsiteY35" fmla="*/ 1088406 h 1680147"/>
              <a:gd name="connsiteX36" fmla="*/ 233137 w 2008957"/>
              <a:gd name="connsiteY36" fmla="*/ 954556 h 1680147"/>
              <a:gd name="connsiteX37" fmla="*/ 378708 w 2008957"/>
              <a:gd name="connsiteY37" fmla="*/ 903177 h 1680147"/>
              <a:gd name="connsiteX38" fmla="*/ 445176 w 2008957"/>
              <a:gd name="connsiteY38" fmla="*/ 904002 h 1680147"/>
              <a:gd name="connsiteX39" fmla="*/ 445662 w 2008957"/>
              <a:gd name="connsiteY39" fmla="*/ 903266 h 1680147"/>
              <a:gd name="connsiteX40" fmla="*/ 477999 w 2008957"/>
              <a:gd name="connsiteY40" fmla="*/ 873955 h 1680147"/>
              <a:gd name="connsiteX41" fmla="*/ 785339 w 2008957"/>
              <a:gd name="connsiteY41" fmla="*/ 843376 h 1680147"/>
              <a:gd name="connsiteX42" fmla="*/ 785407 w 2008957"/>
              <a:gd name="connsiteY42" fmla="*/ 843325 h 1680147"/>
              <a:gd name="connsiteX43" fmla="*/ 846528 w 2008957"/>
              <a:gd name="connsiteY43" fmla="*/ 797333 h 1680147"/>
              <a:gd name="connsiteX44" fmla="*/ 1095209 w 2008957"/>
              <a:gd name="connsiteY44" fmla="*/ 811631 h 1680147"/>
              <a:gd name="connsiteX45" fmla="*/ 1096313 w 2008957"/>
              <a:gd name="connsiteY45" fmla="*/ 810766 h 1680147"/>
              <a:gd name="connsiteX46" fmla="*/ 1144856 w 2008957"/>
              <a:gd name="connsiteY46" fmla="*/ 772728 h 1680147"/>
              <a:gd name="connsiteX47" fmla="*/ 1215952 w 2008957"/>
              <a:gd name="connsiteY47" fmla="*/ 753665 h 1680147"/>
              <a:gd name="connsiteX48" fmla="*/ 1299158 w 2008957"/>
              <a:gd name="connsiteY48" fmla="*/ 760581 h 1680147"/>
              <a:gd name="connsiteX49" fmla="*/ 1363770 w 2008957"/>
              <a:gd name="connsiteY49" fmla="*/ 793589 h 1680147"/>
              <a:gd name="connsiteX50" fmla="*/ 1365699 w 2008957"/>
              <a:gd name="connsiteY50" fmla="*/ 794575 h 1680147"/>
              <a:gd name="connsiteX51" fmla="*/ 1516653 w 2008957"/>
              <a:gd name="connsiteY51" fmla="*/ 753187 h 1680147"/>
              <a:gd name="connsiteX52" fmla="*/ 104584 w 2008957"/>
              <a:gd name="connsiteY52" fmla="*/ 700105 h 1680147"/>
              <a:gd name="connsiteX53" fmla="*/ 147628 w 2008957"/>
              <a:gd name="connsiteY53" fmla="*/ 743149 h 1680147"/>
              <a:gd name="connsiteX54" fmla="*/ 104584 w 2008957"/>
              <a:gd name="connsiteY54" fmla="*/ 786193 h 1680147"/>
              <a:gd name="connsiteX55" fmla="*/ 61540 w 2008957"/>
              <a:gd name="connsiteY55" fmla="*/ 743149 h 1680147"/>
              <a:gd name="connsiteX56" fmla="*/ 104584 w 2008957"/>
              <a:gd name="connsiteY56" fmla="*/ 700105 h 1680147"/>
              <a:gd name="connsiteX57" fmla="*/ 0 w 2008957"/>
              <a:gd name="connsiteY57" fmla="*/ 695143 h 1680147"/>
              <a:gd name="connsiteX58" fmla="*/ 21522 w 2008957"/>
              <a:gd name="connsiteY58" fmla="*/ 673621 h 1680147"/>
              <a:gd name="connsiteX59" fmla="*/ 0 w 2008957"/>
              <a:gd name="connsiteY59" fmla="*/ 695143 h 1680147"/>
              <a:gd name="connsiteX60" fmla="*/ 767115 w 2008957"/>
              <a:gd name="connsiteY60" fmla="*/ 581950 h 1680147"/>
              <a:gd name="connsiteX61" fmla="*/ 831681 w 2008957"/>
              <a:gd name="connsiteY61" fmla="*/ 646516 h 1680147"/>
              <a:gd name="connsiteX62" fmla="*/ 767115 w 2008957"/>
              <a:gd name="connsiteY62" fmla="*/ 711082 h 1680147"/>
              <a:gd name="connsiteX63" fmla="*/ 702549 w 2008957"/>
              <a:gd name="connsiteY63" fmla="*/ 646516 h 1680147"/>
              <a:gd name="connsiteX64" fmla="*/ 767115 w 2008957"/>
              <a:gd name="connsiteY64" fmla="*/ 581950 h 1680147"/>
              <a:gd name="connsiteX65" fmla="*/ 1406024 w 2008957"/>
              <a:gd name="connsiteY65" fmla="*/ 560539 h 1680147"/>
              <a:gd name="connsiteX66" fmla="*/ 1470590 w 2008957"/>
              <a:gd name="connsiteY66" fmla="*/ 625105 h 1680147"/>
              <a:gd name="connsiteX67" fmla="*/ 1406024 w 2008957"/>
              <a:gd name="connsiteY67" fmla="*/ 689671 h 1680147"/>
              <a:gd name="connsiteX68" fmla="*/ 1341458 w 2008957"/>
              <a:gd name="connsiteY68" fmla="*/ 625105 h 1680147"/>
              <a:gd name="connsiteX69" fmla="*/ 1406024 w 2008957"/>
              <a:gd name="connsiteY69" fmla="*/ 560539 h 1680147"/>
              <a:gd name="connsiteX70" fmla="*/ 672661 w 2008957"/>
              <a:gd name="connsiteY70" fmla="*/ 447179 h 1680147"/>
              <a:gd name="connsiteX71" fmla="*/ 715705 w 2008957"/>
              <a:gd name="connsiteY71" fmla="*/ 490223 h 1680147"/>
              <a:gd name="connsiteX72" fmla="*/ 672661 w 2008957"/>
              <a:gd name="connsiteY72" fmla="*/ 533267 h 1680147"/>
              <a:gd name="connsiteX73" fmla="*/ 629617 w 2008957"/>
              <a:gd name="connsiteY73" fmla="*/ 490223 h 1680147"/>
              <a:gd name="connsiteX74" fmla="*/ 672661 w 2008957"/>
              <a:gd name="connsiteY74" fmla="*/ 447179 h 1680147"/>
              <a:gd name="connsiteX75" fmla="*/ 600470 w 2008957"/>
              <a:gd name="connsiteY75" fmla="*/ 349248 h 1680147"/>
              <a:gd name="connsiteX76" fmla="*/ 621992 w 2008957"/>
              <a:gd name="connsiteY76" fmla="*/ 370770 h 1680147"/>
              <a:gd name="connsiteX77" fmla="*/ 600470 w 2008957"/>
              <a:gd name="connsiteY77" fmla="*/ 392292 h 1680147"/>
              <a:gd name="connsiteX78" fmla="*/ 578948 w 2008957"/>
              <a:gd name="connsiteY78" fmla="*/ 370770 h 1680147"/>
              <a:gd name="connsiteX79" fmla="*/ 600470 w 2008957"/>
              <a:gd name="connsiteY79" fmla="*/ 349248 h 1680147"/>
              <a:gd name="connsiteX80" fmla="*/ 1498099 w 2008957"/>
              <a:gd name="connsiteY80" fmla="*/ 259574 h 1680147"/>
              <a:gd name="connsiteX81" fmla="*/ 1541143 w 2008957"/>
              <a:gd name="connsiteY81" fmla="*/ 302618 h 1680147"/>
              <a:gd name="connsiteX82" fmla="*/ 1498099 w 2008957"/>
              <a:gd name="connsiteY82" fmla="*/ 345662 h 1680147"/>
              <a:gd name="connsiteX83" fmla="*/ 1455055 w 2008957"/>
              <a:gd name="connsiteY83" fmla="*/ 302618 h 1680147"/>
              <a:gd name="connsiteX84" fmla="*/ 1498099 w 2008957"/>
              <a:gd name="connsiteY84" fmla="*/ 259574 h 1680147"/>
              <a:gd name="connsiteX85" fmla="*/ 1578356 w 2008957"/>
              <a:gd name="connsiteY85" fmla="*/ 0 h 1680147"/>
              <a:gd name="connsiteX86" fmla="*/ 1599878 w 2008957"/>
              <a:gd name="connsiteY86" fmla="*/ 21522 h 1680147"/>
              <a:gd name="connsiteX87" fmla="*/ 1578356 w 2008957"/>
              <a:gd name="connsiteY87" fmla="*/ 43044 h 1680147"/>
              <a:gd name="connsiteX88" fmla="*/ 1556834 w 2008957"/>
              <a:gd name="connsiteY88" fmla="*/ 21522 h 1680147"/>
              <a:gd name="connsiteX89" fmla="*/ 1578356 w 2008957"/>
              <a:gd name="connsiteY89" fmla="*/ 0 h 1680147"/>
              <a:gd name="connsiteX0" fmla="*/ 219396 w 1983339"/>
              <a:gd name="connsiteY0" fmla="*/ 771943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219396 w 1983339"/>
              <a:gd name="connsiteY4" fmla="*/ 771943 h 1680147"/>
              <a:gd name="connsiteX5" fmla="*/ 1491035 w 1983339"/>
              <a:gd name="connsiteY5" fmla="*/ 753187 h 1680147"/>
              <a:gd name="connsiteX6" fmla="*/ 1546514 w 1983339"/>
              <a:gd name="connsiteY6" fmla="*/ 762453 h 1680147"/>
              <a:gd name="connsiteX7" fmla="*/ 1651198 w 1983339"/>
              <a:gd name="connsiteY7" fmla="*/ 850084 h 1680147"/>
              <a:gd name="connsiteX8" fmla="*/ 1651767 w 1983339"/>
              <a:gd name="connsiteY8" fmla="*/ 850240 h 1680147"/>
              <a:gd name="connsiteX9" fmla="*/ 1696032 w 1983339"/>
              <a:gd name="connsiteY9" fmla="*/ 862379 h 1680147"/>
              <a:gd name="connsiteX10" fmla="*/ 1785544 w 1983339"/>
              <a:gd name="connsiteY10" fmla="*/ 935132 h 1680147"/>
              <a:gd name="connsiteX11" fmla="*/ 1795187 w 1983339"/>
              <a:gd name="connsiteY11" fmla="*/ 981613 h 1680147"/>
              <a:gd name="connsiteX12" fmla="*/ 1794607 w 1983339"/>
              <a:gd name="connsiteY12" fmla="*/ 983308 h 1680147"/>
              <a:gd name="connsiteX13" fmla="*/ 1803598 w 1983339"/>
              <a:gd name="connsiteY13" fmla="*/ 1002484 h 1680147"/>
              <a:gd name="connsiteX14" fmla="*/ 1804167 w 1983339"/>
              <a:gd name="connsiteY14" fmla="*/ 1002640 h 1680147"/>
              <a:gd name="connsiteX15" fmla="*/ 1848432 w 1983339"/>
              <a:gd name="connsiteY15" fmla="*/ 1014779 h 1680147"/>
              <a:gd name="connsiteX16" fmla="*/ 1937944 w 1983339"/>
              <a:gd name="connsiteY16" fmla="*/ 1087532 h 1680147"/>
              <a:gd name="connsiteX17" fmla="*/ 1931931 w 1983339"/>
              <a:gd name="connsiteY17" fmla="*/ 1179754 h 1680147"/>
              <a:gd name="connsiteX18" fmla="*/ 1975858 w 1983339"/>
              <a:gd name="connsiteY18" fmla="*/ 1320759 h 1680147"/>
              <a:gd name="connsiteX19" fmla="*/ 1770084 w 1983339"/>
              <a:gd name="connsiteY19" fmla="*/ 1444188 h 1680147"/>
              <a:gd name="connsiteX20" fmla="*/ 1696421 w 1983339"/>
              <a:gd name="connsiteY20" fmla="*/ 1549951 h 1680147"/>
              <a:gd name="connsiteX21" fmla="*/ 1445621 w 1983339"/>
              <a:gd name="connsiteY21" fmla="*/ 1562757 h 1680147"/>
              <a:gd name="connsiteX22" fmla="*/ 1266394 w 1983339"/>
              <a:gd name="connsiteY22" fmla="*/ 1675586 h 1680147"/>
              <a:gd name="connsiteX23" fmla="*/ 1002871 w 1983339"/>
              <a:gd name="connsiteY23" fmla="*/ 1606716 h 1680147"/>
              <a:gd name="connsiteX24" fmla="*/ 645316 w 1983339"/>
              <a:gd name="connsiteY24" fmla="*/ 1570234 h 1680147"/>
              <a:gd name="connsiteX25" fmla="*/ 613709 w 1983339"/>
              <a:gd name="connsiteY25" fmla="*/ 1540804 h 1680147"/>
              <a:gd name="connsiteX26" fmla="*/ 610736 w 1983339"/>
              <a:gd name="connsiteY26" fmla="*/ 1538642 h 1680147"/>
              <a:gd name="connsiteX27" fmla="*/ 595680 w 1983339"/>
              <a:gd name="connsiteY27" fmla="*/ 1538034 h 1680147"/>
              <a:gd name="connsiteX28" fmla="*/ 552990 w 1983339"/>
              <a:gd name="connsiteY28" fmla="*/ 1551438 h 1680147"/>
              <a:gd name="connsiteX29" fmla="*/ 214155 w 1983339"/>
              <a:gd name="connsiteY29" fmla="*/ 1466871 h 1680147"/>
              <a:gd name="connsiteX30" fmla="*/ 42042 w 1983339"/>
              <a:gd name="connsiteY30" fmla="*/ 1391149 h 1680147"/>
              <a:gd name="connsiteX31" fmla="*/ 78819 w 1983339"/>
              <a:gd name="connsiteY31" fmla="*/ 1288937 h 1680147"/>
              <a:gd name="connsiteX32" fmla="*/ 1159 w 1983339"/>
              <a:gd name="connsiteY32" fmla="*/ 1184071 h 1680147"/>
              <a:gd name="connsiteX33" fmla="*/ 142985 w 1983339"/>
              <a:gd name="connsiteY33" fmla="*/ 1090863 h 1680147"/>
              <a:gd name="connsiteX34" fmla="*/ 144342 w 1983339"/>
              <a:gd name="connsiteY34" fmla="*/ 1088406 h 1680147"/>
              <a:gd name="connsiteX35" fmla="*/ 144342 w 1983339"/>
              <a:gd name="connsiteY35" fmla="*/ 1088406 h 1680147"/>
              <a:gd name="connsiteX36" fmla="*/ 207519 w 1983339"/>
              <a:gd name="connsiteY36" fmla="*/ 954556 h 1680147"/>
              <a:gd name="connsiteX37" fmla="*/ 353090 w 1983339"/>
              <a:gd name="connsiteY37" fmla="*/ 903177 h 1680147"/>
              <a:gd name="connsiteX38" fmla="*/ 419558 w 1983339"/>
              <a:gd name="connsiteY38" fmla="*/ 904002 h 1680147"/>
              <a:gd name="connsiteX39" fmla="*/ 420044 w 1983339"/>
              <a:gd name="connsiteY39" fmla="*/ 903266 h 1680147"/>
              <a:gd name="connsiteX40" fmla="*/ 452381 w 1983339"/>
              <a:gd name="connsiteY40" fmla="*/ 873955 h 1680147"/>
              <a:gd name="connsiteX41" fmla="*/ 759721 w 1983339"/>
              <a:gd name="connsiteY41" fmla="*/ 843376 h 1680147"/>
              <a:gd name="connsiteX42" fmla="*/ 759789 w 1983339"/>
              <a:gd name="connsiteY42" fmla="*/ 843325 h 1680147"/>
              <a:gd name="connsiteX43" fmla="*/ 820910 w 1983339"/>
              <a:gd name="connsiteY43" fmla="*/ 797333 h 1680147"/>
              <a:gd name="connsiteX44" fmla="*/ 1069591 w 1983339"/>
              <a:gd name="connsiteY44" fmla="*/ 811631 h 1680147"/>
              <a:gd name="connsiteX45" fmla="*/ 1070695 w 1983339"/>
              <a:gd name="connsiteY45" fmla="*/ 810766 h 1680147"/>
              <a:gd name="connsiteX46" fmla="*/ 1119238 w 1983339"/>
              <a:gd name="connsiteY46" fmla="*/ 772728 h 1680147"/>
              <a:gd name="connsiteX47" fmla="*/ 1190334 w 1983339"/>
              <a:gd name="connsiteY47" fmla="*/ 753665 h 1680147"/>
              <a:gd name="connsiteX48" fmla="*/ 1273540 w 1983339"/>
              <a:gd name="connsiteY48" fmla="*/ 760581 h 1680147"/>
              <a:gd name="connsiteX49" fmla="*/ 1338152 w 1983339"/>
              <a:gd name="connsiteY49" fmla="*/ 793589 h 1680147"/>
              <a:gd name="connsiteX50" fmla="*/ 1340081 w 1983339"/>
              <a:gd name="connsiteY50" fmla="*/ 794575 h 1680147"/>
              <a:gd name="connsiteX51" fmla="*/ 1491035 w 1983339"/>
              <a:gd name="connsiteY51" fmla="*/ 753187 h 1680147"/>
              <a:gd name="connsiteX52" fmla="*/ 78966 w 1983339"/>
              <a:gd name="connsiteY52" fmla="*/ 700105 h 1680147"/>
              <a:gd name="connsiteX53" fmla="*/ 122010 w 1983339"/>
              <a:gd name="connsiteY53" fmla="*/ 743149 h 1680147"/>
              <a:gd name="connsiteX54" fmla="*/ 78966 w 1983339"/>
              <a:gd name="connsiteY54" fmla="*/ 786193 h 1680147"/>
              <a:gd name="connsiteX55" fmla="*/ 35922 w 1983339"/>
              <a:gd name="connsiteY55" fmla="*/ 743149 h 1680147"/>
              <a:gd name="connsiteX56" fmla="*/ 78966 w 1983339"/>
              <a:gd name="connsiteY56" fmla="*/ 700105 h 1680147"/>
              <a:gd name="connsiteX57" fmla="*/ 741497 w 1983339"/>
              <a:gd name="connsiteY57" fmla="*/ 581950 h 1680147"/>
              <a:gd name="connsiteX58" fmla="*/ 806063 w 1983339"/>
              <a:gd name="connsiteY58" fmla="*/ 646516 h 1680147"/>
              <a:gd name="connsiteX59" fmla="*/ 741497 w 1983339"/>
              <a:gd name="connsiteY59" fmla="*/ 711082 h 1680147"/>
              <a:gd name="connsiteX60" fmla="*/ 676931 w 1983339"/>
              <a:gd name="connsiteY60" fmla="*/ 646516 h 1680147"/>
              <a:gd name="connsiteX61" fmla="*/ 741497 w 1983339"/>
              <a:gd name="connsiteY61" fmla="*/ 581950 h 1680147"/>
              <a:gd name="connsiteX62" fmla="*/ 1380406 w 1983339"/>
              <a:gd name="connsiteY62" fmla="*/ 560539 h 1680147"/>
              <a:gd name="connsiteX63" fmla="*/ 1444972 w 1983339"/>
              <a:gd name="connsiteY63" fmla="*/ 625105 h 1680147"/>
              <a:gd name="connsiteX64" fmla="*/ 1380406 w 1983339"/>
              <a:gd name="connsiteY64" fmla="*/ 689671 h 1680147"/>
              <a:gd name="connsiteX65" fmla="*/ 1315840 w 1983339"/>
              <a:gd name="connsiteY65" fmla="*/ 625105 h 1680147"/>
              <a:gd name="connsiteX66" fmla="*/ 1380406 w 1983339"/>
              <a:gd name="connsiteY66" fmla="*/ 560539 h 1680147"/>
              <a:gd name="connsiteX67" fmla="*/ 647043 w 1983339"/>
              <a:gd name="connsiteY67" fmla="*/ 447179 h 1680147"/>
              <a:gd name="connsiteX68" fmla="*/ 690087 w 1983339"/>
              <a:gd name="connsiteY68" fmla="*/ 490223 h 1680147"/>
              <a:gd name="connsiteX69" fmla="*/ 647043 w 1983339"/>
              <a:gd name="connsiteY69" fmla="*/ 533267 h 1680147"/>
              <a:gd name="connsiteX70" fmla="*/ 603999 w 1983339"/>
              <a:gd name="connsiteY70" fmla="*/ 490223 h 1680147"/>
              <a:gd name="connsiteX71" fmla="*/ 647043 w 1983339"/>
              <a:gd name="connsiteY71" fmla="*/ 447179 h 1680147"/>
              <a:gd name="connsiteX72" fmla="*/ 574852 w 1983339"/>
              <a:gd name="connsiteY72" fmla="*/ 349248 h 1680147"/>
              <a:gd name="connsiteX73" fmla="*/ 596374 w 1983339"/>
              <a:gd name="connsiteY73" fmla="*/ 370770 h 1680147"/>
              <a:gd name="connsiteX74" fmla="*/ 574852 w 1983339"/>
              <a:gd name="connsiteY74" fmla="*/ 392292 h 1680147"/>
              <a:gd name="connsiteX75" fmla="*/ 553330 w 1983339"/>
              <a:gd name="connsiteY75" fmla="*/ 370770 h 1680147"/>
              <a:gd name="connsiteX76" fmla="*/ 574852 w 1983339"/>
              <a:gd name="connsiteY76" fmla="*/ 349248 h 1680147"/>
              <a:gd name="connsiteX77" fmla="*/ 1472481 w 1983339"/>
              <a:gd name="connsiteY77" fmla="*/ 259574 h 1680147"/>
              <a:gd name="connsiteX78" fmla="*/ 1515525 w 1983339"/>
              <a:gd name="connsiteY78" fmla="*/ 302618 h 1680147"/>
              <a:gd name="connsiteX79" fmla="*/ 1472481 w 1983339"/>
              <a:gd name="connsiteY79" fmla="*/ 345662 h 1680147"/>
              <a:gd name="connsiteX80" fmla="*/ 1429437 w 1983339"/>
              <a:gd name="connsiteY80" fmla="*/ 302618 h 1680147"/>
              <a:gd name="connsiteX81" fmla="*/ 1472481 w 1983339"/>
              <a:gd name="connsiteY81" fmla="*/ 259574 h 1680147"/>
              <a:gd name="connsiteX82" fmla="*/ 1552738 w 1983339"/>
              <a:gd name="connsiteY82" fmla="*/ 0 h 1680147"/>
              <a:gd name="connsiteX83" fmla="*/ 1574260 w 1983339"/>
              <a:gd name="connsiteY83" fmla="*/ 21522 h 1680147"/>
              <a:gd name="connsiteX84" fmla="*/ 1552738 w 1983339"/>
              <a:gd name="connsiteY84" fmla="*/ 43044 h 1680147"/>
              <a:gd name="connsiteX85" fmla="*/ 1531216 w 1983339"/>
              <a:gd name="connsiteY85" fmla="*/ 21522 h 1680147"/>
              <a:gd name="connsiteX86" fmla="*/ 1552738 w 1983339"/>
              <a:gd name="connsiteY86" fmla="*/ 0 h 1680147"/>
              <a:gd name="connsiteX0" fmla="*/ 219396 w 1983339"/>
              <a:gd name="connsiteY0" fmla="*/ 771943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219396 w 1983339"/>
              <a:gd name="connsiteY4" fmla="*/ 771943 h 1680147"/>
              <a:gd name="connsiteX5" fmla="*/ 1491035 w 1983339"/>
              <a:gd name="connsiteY5" fmla="*/ 753187 h 1680147"/>
              <a:gd name="connsiteX6" fmla="*/ 1546514 w 1983339"/>
              <a:gd name="connsiteY6" fmla="*/ 762453 h 1680147"/>
              <a:gd name="connsiteX7" fmla="*/ 1651198 w 1983339"/>
              <a:gd name="connsiteY7" fmla="*/ 850084 h 1680147"/>
              <a:gd name="connsiteX8" fmla="*/ 1651767 w 1983339"/>
              <a:gd name="connsiteY8" fmla="*/ 850240 h 1680147"/>
              <a:gd name="connsiteX9" fmla="*/ 1696032 w 1983339"/>
              <a:gd name="connsiteY9" fmla="*/ 862379 h 1680147"/>
              <a:gd name="connsiteX10" fmla="*/ 1785544 w 1983339"/>
              <a:gd name="connsiteY10" fmla="*/ 935132 h 1680147"/>
              <a:gd name="connsiteX11" fmla="*/ 1795187 w 1983339"/>
              <a:gd name="connsiteY11" fmla="*/ 981613 h 1680147"/>
              <a:gd name="connsiteX12" fmla="*/ 1794607 w 1983339"/>
              <a:gd name="connsiteY12" fmla="*/ 983308 h 1680147"/>
              <a:gd name="connsiteX13" fmla="*/ 1803598 w 1983339"/>
              <a:gd name="connsiteY13" fmla="*/ 1002484 h 1680147"/>
              <a:gd name="connsiteX14" fmla="*/ 1804167 w 1983339"/>
              <a:gd name="connsiteY14" fmla="*/ 1002640 h 1680147"/>
              <a:gd name="connsiteX15" fmla="*/ 1848432 w 1983339"/>
              <a:gd name="connsiteY15" fmla="*/ 1014779 h 1680147"/>
              <a:gd name="connsiteX16" fmla="*/ 1937944 w 1983339"/>
              <a:gd name="connsiteY16" fmla="*/ 1087532 h 1680147"/>
              <a:gd name="connsiteX17" fmla="*/ 1931931 w 1983339"/>
              <a:gd name="connsiteY17" fmla="*/ 1179754 h 1680147"/>
              <a:gd name="connsiteX18" fmla="*/ 1975858 w 1983339"/>
              <a:gd name="connsiteY18" fmla="*/ 1320759 h 1680147"/>
              <a:gd name="connsiteX19" fmla="*/ 1770084 w 1983339"/>
              <a:gd name="connsiteY19" fmla="*/ 1444188 h 1680147"/>
              <a:gd name="connsiteX20" fmla="*/ 1696421 w 1983339"/>
              <a:gd name="connsiteY20" fmla="*/ 1549951 h 1680147"/>
              <a:gd name="connsiteX21" fmla="*/ 1445621 w 1983339"/>
              <a:gd name="connsiteY21" fmla="*/ 1562757 h 1680147"/>
              <a:gd name="connsiteX22" fmla="*/ 1266394 w 1983339"/>
              <a:gd name="connsiteY22" fmla="*/ 1675586 h 1680147"/>
              <a:gd name="connsiteX23" fmla="*/ 1002871 w 1983339"/>
              <a:gd name="connsiteY23" fmla="*/ 1606716 h 1680147"/>
              <a:gd name="connsiteX24" fmla="*/ 645316 w 1983339"/>
              <a:gd name="connsiteY24" fmla="*/ 1570234 h 1680147"/>
              <a:gd name="connsiteX25" fmla="*/ 613709 w 1983339"/>
              <a:gd name="connsiteY25" fmla="*/ 1540804 h 1680147"/>
              <a:gd name="connsiteX26" fmla="*/ 610736 w 1983339"/>
              <a:gd name="connsiteY26" fmla="*/ 1538642 h 1680147"/>
              <a:gd name="connsiteX27" fmla="*/ 595680 w 1983339"/>
              <a:gd name="connsiteY27" fmla="*/ 1538034 h 1680147"/>
              <a:gd name="connsiteX28" fmla="*/ 552990 w 1983339"/>
              <a:gd name="connsiteY28" fmla="*/ 1551438 h 1680147"/>
              <a:gd name="connsiteX29" fmla="*/ 214155 w 1983339"/>
              <a:gd name="connsiteY29" fmla="*/ 1466871 h 1680147"/>
              <a:gd name="connsiteX30" fmla="*/ 42042 w 1983339"/>
              <a:gd name="connsiteY30" fmla="*/ 1391149 h 1680147"/>
              <a:gd name="connsiteX31" fmla="*/ 78819 w 1983339"/>
              <a:gd name="connsiteY31" fmla="*/ 1288937 h 1680147"/>
              <a:gd name="connsiteX32" fmla="*/ 1159 w 1983339"/>
              <a:gd name="connsiteY32" fmla="*/ 1184071 h 1680147"/>
              <a:gd name="connsiteX33" fmla="*/ 142985 w 1983339"/>
              <a:gd name="connsiteY33" fmla="*/ 1090863 h 1680147"/>
              <a:gd name="connsiteX34" fmla="*/ 144342 w 1983339"/>
              <a:gd name="connsiteY34" fmla="*/ 1088406 h 1680147"/>
              <a:gd name="connsiteX35" fmla="*/ 144342 w 1983339"/>
              <a:gd name="connsiteY35" fmla="*/ 1088406 h 1680147"/>
              <a:gd name="connsiteX36" fmla="*/ 207519 w 1983339"/>
              <a:gd name="connsiteY36" fmla="*/ 954556 h 1680147"/>
              <a:gd name="connsiteX37" fmla="*/ 353090 w 1983339"/>
              <a:gd name="connsiteY37" fmla="*/ 903177 h 1680147"/>
              <a:gd name="connsiteX38" fmla="*/ 419558 w 1983339"/>
              <a:gd name="connsiteY38" fmla="*/ 904002 h 1680147"/>
              <a:gd name="connsiteX39" fmla="*/ 420044 w 1983339"/>
              <a:gd name="connsiteY39" fmla="*/ 903266 h 1680147"/>
              <a:gd name="connsiteX40" fmla="*/ 452381 w 1983339"/>
              <a:gd name="connsiteY40" fmla="*/ 873955 h 1680147"/>
              <a:gd name="connsiteX41" fmla="*/ 759721 w 1983339"/>
              <a:gd name="connsiteY41" fmla="*/ 843376 h 1680147"/>
              <a:gd name="connsiteX42" fmla="*/ 759789 w 1983339"/>
              <a:gd name="connsiteY42" fmla="*/ 843325 h 1680147"/>
              <a:gd name="connsiteX43" fmla="*/ 820910 w 1983339"/>
              <a:gd name="connsiteY43" fmla="*/ 797333 h 1680147"/>
              <a:gd name="connsiteX44" fmla="*/ 1069591 w 1983339"/>
              <a:gd name="connsiteY44" fmla="*/ 811631 h 1680147"/>
              <a:gd name="connsiteX45" fmla="*/ 1070695 w 1983339"/>
              <a:gd name="connsiteY45" fmla="*/ 810766 h 1680147"/>
              <a:gd name="connsiteX46" fmla="*/ 1119238 w 1983339"/>
              <a:gd name="connsiteY46" fmla="*/ 772728 h 1680147"/>
              <a:gd name="connsiteX47" fmla="*/ 1190334 w 1983339"/>
              <a:gd name="connsiteY47" fmla="*/ 753665 h 1680147"/>
              <a:gd name="connsiteX48" fmla="*/ 1273540 w 1983339"/>
              <a:gd name="connsiteY48" fmla="*/ 760581 h 1680147"/>
              <a:gd name="connsiteX49" fmla="*/ 1338152 w 1983339"/>
              <a:gd name="connsiteY49" fmla="*/ 793589 h 1680147"/>
              <a:gd name="connsiteX50" fmla="*/ 1340081 w 1983339"/>
              <a:gd name="connsiteY50" fmla="*/ 794575 h 1680147"/>
              <a:gd name="connsiteX51" fmla="*/ 1491035 w 1983339"/>
              <a:gd name="connsiteY51" fmla="*/ 753187 h 1680147"/>
              <a:gd name="connsiteX52" fmla="*/ 78966 w 1983339"/>
              <a:gd name="connsiteY52" fmla="*/ 700105 h 1680147"/>
              <a:gd name="connsiteX53" fmla="*/ 78966 w 1983339"/>
              <a:gd name="connsiteY53" fmla="*/ 786193 h 1680147"/>
              <a:gd name="connsiteX54" fmla="*/ 35922 w 1983339"/>
              <a:gd name="connsiteY54" fmla="*/ 743149 h 1680147"/>
              <a:gd name="connsiteX55" fmla="*/ 78966 w 1983339"/>
              <a:gd name="connsiteY55" fmla="*/ 700105 h 1680147"/>
              <a:gd name="connsiteX56" fmla="*/ 741497 w 1983339"/>
              <a:gd name="connsiteY56" fmla="*/ 581950 h 1680147"/>
              <a:gd name="connsiteX57" fmla="*/ 806063 w 1983339"/>
              <a:gd name="connsiteY57" fmla="*/ 646516 h 1680147"/>
              <a:gd name="connsiteX58" fmla="*/ 741497 w 1983339"/>
              <a:gd name="connsiteY58" fmla="*/ 711082 h 1680147"/>
              <a:gd name="connsiteX59" fmla="*/ 676931 w 1983339"/>
              <a:gd name="connsiteY59" fmla="*/ 646516 h 1680147"/>
              <a:gd name="connsiteX60" fmla="*/ 741497 w 1983339"/>
              <a:gd name="connsiteY60" fmla="*/ 581950 h 1680147"/>
              <a:gd name="connsiteX61" fmla="*/ 1380406 w 1983339"/>
              <a:gd name="connsiteY61" fmla="*/ 560539 h 1680147"/>
              <a:gd name="connsiteX62" fmla="*/ 1444972 w 1983339"/>
              <a:gd name="connsiteY62" fmla="*/ 625105 h 1680147"/>
              <a:gd name="connsiteX63" fmla="*/ 1380406 w 1983339"/>
              <a:gd name="connsiteY63" fmla="*/ 689671 h 1680147"/>
              <a:gd name="connsiteX64" fmla="*/ 1315840 w 1983339"/>
              <a:gd name="connsiteY64" fmla="*/ 625105 h 1680147"/>
              <a:gd name="connsiteX65" fmla="*/ 1380406 w 1983339"/>
              <a:gd name="connsiteY65" fmla="*/ 560539 h 1680147"/>
              <a:gd name="connsiteX66" fmla="*/ 647043 w 1983339"/>
              <a:gd name="connsiteY66" fmla="*/ 447179 h 1680147"/>
              <a:gd name="connsiteX67" fmla="*/ 690087 w 1983339"/>
              <a:gd name="connsiteY67" fmla="*/ 490223 h 1680147"/>
              <a:gd name="connsiteX68" fmla="*/ 647043 w 1983339"/>
              <a:gd name="connsiteY68" fmla="*/ 533267 h 1680147"/>
              <a:gd name="connsiteX69" fmla="*/ 603999 w 1983339"/>
              <a:gd name="connsiteY69" fmla="*/ 490223 h 1680147"/>
              <a:gd name="connsiteX70" fmla="*/ 647043 w 1983339"/>
              <a:gd name="connsiteY70" fmla="*/ 447179 h 1680147"/>
              <a:gd name="connsiteX71" fmla="*/ 574852 w 1983339"/>
              <a:gd name="connsiteY71" fmla="*/ 349248 h 1680147"/>
              <a:gd name="connsiteX72" fmla="*/ 596374 w 1983339"/>
              <a:gd name="connsiteY72" fmla="*/ 370770 h 1680147"/>
              <a:gd name="connsiteX73" fmla="*/ 574852 w 1983339"/>
              <a:gd name="connsiteY73" fmla="*/ 392292 h 1680147"/>
              <a:gd name="connsiteX74" fmla="*/ 553330 w 1983339"/>
              <a:gd name="connsiteY74" fmla="*/ 370770 h 1680147"/>
              <a:gd name="connsiteX75" fmla="*/ 574852 w 1983339"/>
              <a:gd name="connsiteY75" fmla="*/ 349248 h 1680147"/>
              <a:gd name="connsiteX76" fmla="*/ 1472481 w 1983339"/>
              <a:gd name="connsiteY76" fmla="*/ 259574 h 1680147"/>
              <a:gd name="connsiteX77" fmla="*/ 1515525 w 1983339"/>
              <a:gd name="connsiteY77" fmla="*/ 302618 h 1680147"/>
              <a:gd name="connsiteX78" fmla="*/ 1472481 w 1983339"/>
              <a:gd name="connsiteY78" fmla="*/ 345662 h 1680147"/>
              <a:gd name="connsiteX79" fmla="*/ 1429437 w 1983339"/>
              <a:gd name="connsiteY79" fmla="*/ 302618 h 1680147"/>
              <a:gd name="connsiteX80" fmla="*/ 1472481 w 1983339"/>
              <a:gd name="connsiteY80" fmla="*/ 259574 h 1680147"/>
              <a:gd name="connsiteX81" fmla="*/ 1552738 w 1983339"/>
              <a:gd name="connsiteY81" fmla="*/ 0 h 1680147"/>
              <a:gd name="connsiteX82" fmla="*/ 1574260 w 1983339"/>
              <a:gd name="connsiteY82" fmla="*/ 21522 h 1680147"/>
              <a:gd name="connsiteX83" fmla="*/ 1552738 w 1983339"/>
              <a:gd name="connsiteY83" fmla="*/ 43044 h 1680147"/>
              <a:gd name="connsiteX84" fmla="*/ 1531216 w 1983339"/>
              <a:gd name="connsiteY84" fmla="*/ 21522 h 1680147"/>
              <a:gd name="connsiteX85" fmla="*/ 1552738 w 1983339"/>
              <a:gd name="connsiteY85" fmla="*/ 0 h 1680147"/>
              <a:gd name="connsiteX0" fmla="*/ 219396 w 1983339"/>
              <a:gd name="connsiteY0" fmla="*/ 771943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219396 w 1983339"/>
              <a:gd name="connsiteY4" fmla="*/ 771943 h 1680147"/>
              <a:gd name="connsiteX5" fmla="*/ 1491035 w 1983339"/>
              <a:gd name="connsiteY5" fmla="*/ 753187 h 1680147"/>
              <a:gd name="connsiteX6" fmla="*/ 1546514 w 1983339"/>
              <a:gd name="connsiteY6" fmla="*/ 762453 h 1680147"/>
              <a:gd name="connsiteX7" fmla="*/ 1651198 w 1983339"/>
              <a:gd name="connsiteY7" fmla="*/ 850084 h 1680147"/>
              <a:gd name="connsiteX8" fmla="*/ 1651767 w 1983339"/>
              <a:gd name="connsiteY8" fmla="*/ 850240 h 1680147"/>
              <a:gd name="connsiteX9" fmla="*/ 1696032 w 1983339"/>
              <a:gd name="connsiteY9" fmla="*/ 862379 h 1680147"/>
              <a:gd name="connsiteX10" fmla="*/ 1785544 w 1983339"/>
              <a:gd name="connsiteY10" fmla="*/ 935132 h 1680147"/>
              <a:gd name="connsiteX11" fmla="*/ 1795187 w 1983339"/>
              <a:gd name="connsiteY11" fmla="*/ 981613 h 1680147"/>
              <a:gd name="connsiteX12" fmla="*/ 1794607 w 1983339"/>
              <a:gd name="connsiteY12" fmla="*/ 983308 h 1680147"/>
              <a:gd name="connsiteX13" fmla="*/ 1803598 w 1983339"/>
              <a:gd name="connsiteY13" fmla="*/ 1002484 h 1680147"/>
              <a:gd name="connsiteX14" fmla="*/ 1804167 w 1983339"/>
              <a:gd name="connsiteY14" fmla="*/ 1002640 h 1680147"/>
              <a:gd name="connsiteX15" fmla="*/ 1848432 w 1983339"/>
              <a:gd name="connsiteY15" fmla="*/ 1014779 h 1680147"/>
              <a:gd name="connsiteX16" fmla="*/ 1937944 w 1983339"/>
              <a:gd name="connsiteY16" fmla="*/ 1087532 h 1680147"/>
              <a:gd name="connsiteX17" fmla="*/ 1931931 w 1983339"/>
              <a:gd name="connsiteY17" fmla="*/ 1179754 h 1680147"/>
              <a:gd name="connsiteX18" fmla="*/ 1975858 w 1983339"/>
              <a:gd name="connsiteY18" fmla="*/ 1320759 h 1680147"/>
              <a:gd name="connsiteX19" fmla="*/ 1770084 w 1983339"/>
              <a:gd name="connsiteY19" fmla="*/ 1444188 h 1680147"/>
              <a:gd name="connsiteX20" fmla="*/ 1696421 w 1983339"/>
              <a:gd name="connsiteY20" fmla="*/ 1549951 h 1680147"/>
              <a:gd name="connsiteX21" fmla="*/ 1445621 w 1983339"/>
              <a:gd name="connsiteY21" fmla="*/ 1562757 h 1680147"/>
              <a:gd name="connsiteX22" fmla="*/ 1266394 w 1983339"/>
              <a:gd name="connsiteY22" fmla="*/ 1675586 h 1680147"/>
              <a:gd name="connsiteX23" fmla="*/ 1002871 w 1983339"/>
              <a:gd name="connsiteY23" fmla="*/ 1606716 h 1680147"/>
              <a:gd name="connsiteX24" fmla="*/ 645316 w 1983339"/>
              <a:gd name="connsiteY24" fmla="*/ 1570234 h 1680147"/>
              <a:gd name="connsiteX25" fmla="*/ 613709 w 1983339"/>
              <a:gd name="connsiteY25" fmla="*/ 1540804 h 1680147"/>
              <a:gd name="connsiteX26" fmla="*/ 610736 w 1983339"/>
              <a:gd name="connsiteY26" fmla="*/ 1538642 h 1680147"/>
              <a:gd name="connsiteX27" fmla="*/ 595680 w 1983339"/>
              <a:gd name="connsiteY27" fmla="*/ 1538034 h 1680147"/>
              <a:gd name="connsiteX28" fmla="*/ 552990 w 1983339"/>
              <a:gd name="connsiteY28" fmla="*/ 1551438 h 1680147"/>
              <a:gd name="connsiteX29" fmla="*/ 214155 w 1983339"/>
              <a:gd name="connsiteY29" fmla="*/ 1466871 h 1680147"/>
              <a:gd name="connsiteX30" fmla="*/ 42042 w 1983339"/>
              <a:gd name="connsiteY30" fmla="*/ 1391149 h 1680147"/>
              <a:gd name="connsiteX31" fmla="*/ 78819 w 1983339"/>
              <a:gd name="connsiteY31" fmla="*/ 1288937 h 1680147"/>
              <a:gd name="connsiteX32" fmla="*/ 1159 w 1983339"/>
              <a:gd name="connsiteY32" fmla="*/ 1184071 h 1680147"/>
              <a:gd name="connsiteX33" fmla="*/ 142985 w 1983339"/>
              <a:gd name="connsiteY33" fmla="*/ 1090863 h 1680147"/>
              <a:gd name="connsiteX34" fmla="*/ 144342 w 1983339"/>
              <a:gd name="connsiteY34" fmla="*/ 1088406 h 1680147"/>
              <a:gd name="connsiteX35" fmla="*/ 144342 w 1983339"/>
              <a:gd name="connsiteY35" fmla="*/ 1088406 h 1680147"/>
              <a:gd name="connsiteX36" fmla="*/ 207519 w 1983339"/>
              <a:gd name="connsiteY36" fmla="*/ 954556 h 1680147"/>
              <a:gd name="connsiteX37" fmla="*/ 353090 w 1983339"/>
              <a:gd name="connsiteY37" fmla="*/ 903177 h 1680147"/>
              <a:gd name="connsiteX38" fmla="*/ 419558 w 1983339"/>
              <a:gd name="connsiteY38" fmla="*/ 904002 h 1680147"/>
              <a:gd name="connsiteX39" fmla="*/ 420044 w 1983339"/>
              <a:gd name="connsiteY39" fmla="*/ 903266 h 1680147"/>
              <a:gd name="connsiteX40" fmla="*/ 452381 w 1983339"/>
              <a:gd name="connsiteY40" fmla="*/ 873955 h 1680147"/>
              <a:gd name="connsiteX41" fmla="*/ 759721 w 1983339"/>
              <a:gd name="connsiteY41" fmla="*/ 843376 h 1680147"/>
              <a:gd name="connsiteX42" fmla="*/ 759789 w 1983339"/>
              <a:gd name="connsiteY42" fmla="*/ 843325 h 1680147"/>
              <a:gd name="connsiteX43" fmla="*/ 820910 w 1983339"/>
              <a:gd name="connsiteY43" fmla="*/ 797333 h 1680147"/>
              <a:gd name="connsiteX44" fmla="*/ 1069591 w 1983339"/>
              <a:gd name="connsiteY44" fmla="*/ 811631 h 1680147"/>
              <a:gd name="connsiteX45" fmla="*/ 1070695 w 1983339"/>
              <a:gd name="connsiteY45" fmla="*/ 810766 h 1680147"/>
              <a:gd name="connsiteX46" fmla="*/ 1119238 w 1983339"/>
              <a:gd name="connsiteY46" fmla="*/ 772728 h 1680147"/>
              <a:gd name="connsiteX47" fmla="*/ 1190334 w 1983339"/>
              <a:gd name="connsiteY47" fmla="*/ 753665 h 1680147"/>
              <a:gd name="connsiteX48" fmla="*/ 1273540 w 1983339"/>
              <a:gd name="connsiteY48" fmla="*/ 760581 h 1680147"/>
              <a:gd name="connsiteX49" fmla="*/ 1338152 w 1983339"/>
              <a:gd name="connsiteY49" fmla="*/ 793589 h 1680147"/>
              <a:gd name="connsiteX50" fmla="*/ 1340081 w 1983339"/>
              <a:gd name="connsiteY50" fmla="*/ 794575 h 1680147"/>
              <a:gd name="connsiteX51" fmla="*/ 1491035 w 1983339"/>
              <a:gd name="connsiteY51" fmla="*/ 753187 h 1680147"/>
              <a:gd name="connsiteX52" fmla="*/ 78966 w 1983339"/>
              <a:gd name="connsiteY52" fmla="*/ 700105 h 1680147"/>
              <a:gd name="connsiteX53" fmla="*/ 35922 w 1983339"/>
              <a:gd name="connsiteY53" fmla="*/ 743149 h 1680147"/>
              <a:gd name="connsiteX54" fmla="*/ 78966 w 1983339"/>
              <a:gd name="connsiteY54" fmla="*/ 700105 h 1680147"/>
              <a:gd name="connsiteX55" fmla="*/ 741497 w 1983339"/>
              <a:gd name="connsiteY55" fmla="*/ 581950 h 1680147"/>
              <a:gd name="connsiteX56" fmla="*/ 806063 w 1983339"/>
              <a:gd name="connsiteY56" fmla="*/ 646516 h 1680147"/>
              <a:gd name="connsiteX57" fmla="*/ 741497 w 1983339"/>
              <a:gd name="connsiteY57" fmla="*/ 711082 h 1680147"/>
              <a:gd name="connsiteX58" fmla="*/ 676931 w 1983339"/>
              <a:gd name="connsiteY58" fmla="*/ 646516 h 1680147"/>
              <a:gd name="connsiteX59" fmla="*/ 741497 w 1983339"/>
              <a:gd name="connsiteY59" fmla="*/ 581950 h 1680147"/>
              <a:gd name="connsiteX60" fmla="*/ 1380406 w 1983339"/>
              <a:gd name="connsiteY60" fmla="*/ 560539 h 1680147"/>
              <a:gd name="connsiteX61" fmla="*/ 1444972 w 1983339"/>
              <a:gd name="connsiteY61" fmla="*/ 625105 h 1680147"/>
              <a:gd name="connsiteX62" fmla="*/ 1380406 w 1983339"/>
              <a:gd name="connsiteY62" fmla="*/ 689671 h 1680147"/>
              <a:gd name="connsiteX63" fmla="*/ 1315840 w 1983339"/>
              <a:gd name="connsiteY63" fmla="*/ 625105 h 1680147"/>
              <a:gd name="connsiteX64" fmla="*/ 1380406 w 1983339"/>
              <a:gd name="connsiteY64" fmla="*/ 560539 h 1680147"/>
              <a:gd name="connsiteX65" fmla="*/ 647043 w 1983339"/>
              <a:gd name="connsiteY65" fmla="*/ 447179 h 1680147"/>
              <a:gd name="connsiteX66" fmla="*/ 690087 w 1983339"/>
              <a:gd name="connsiteY66" fmla="*/ 490223 h 1680147"/>
              <a:gd name="connsiteX67" fmla="*/ 647043 w 1983339"/>
              <a:gd name="connsiteY67" fmla="*/ 533267 h 1680147"/>
              <a:gd name="connsiteX68" fmla="*/ 603999 w 1983339"/>
              <a:gd name="connsiteY68" fmla="*/ 490223 h 1680147"/>
              <a:gd name="connsiteX69" fmla="*/ 647043 w 1983339"/>
              <a:gd name="connsiteY69" fmla="*/ 447179 h 1680147"/>
              <a:gd name="connsiteX70" fmla="*/ 574852 w 1983339"/>
              <a:gd name="connsiteY70" fmla="*/ 349248 h 1680147"/>
              <a:gd name="connsiteX71" fmla="*/ 596374 w 1983339"/>
              <a:gd name="connsiteY71" fmla="*/ 370770 h 1680147"/>
              <a:gd name="connsiteX72" fmla="*/ 574852 w 1983339"/>
              <a:gd name="connsiteY72" fmla="*/ 392292 h 1680147"/>
              <a:gd name="connsiteX73" fmla="*/ 553330 w 1983339"/>
              <a:gd name="connsiteY73" fmla="*/ 370770 h 1680147"/>
              <a:gd name="connsiteX74" fmla="*/ 574852 w 1983339"/>
              <a:gd name="connsiteY74" fmla="*/ 349248 h 1680147"/>
              <a:gd name="connsiteX75" fmla="*/ 1472481 w 1983339"/>
              <a:gd name="connsiteY75" fmla="*/ 259574 h 1680147"/>
              <a:gd name="connsiteX76" fmla="*/ 1515525 w 1983339"/>
              <a:gd name="connsiteY76" fmla="*/ 302618 h 1680147"/>
              <a:gd name="connsiteX77" fmla="*/ 1472481 w 1983339"/>
              <a:gd name="connsiteY77" fmla="*/ 345662 h 1680147"/>
              <a:gd name="connsiteX78" fmla="*/ 1429437 w 1983339"/>
              <a:gd name="connsiteY78" fmla="*/ 302618 h 1680147"/>
              <a:gd name="connsiteX79" fmla="*/ 1472481 w 1983339"/>
              <a:gd name="connsiteY79" fmla="*/ 259574 h 1680147"/>
              <a:gd name="connsiteX80" fmla="*/ 1552738 w 1983339"/>
              <a:gd name="connsiteY80" fmla="*/ 0 h 1680147"/>
              <a:gd name="connsiteX81" fmla="*/ 1574260 w 1983339"/>
              <a:gd name="connsiteY81" fmla="*/ 21522 h 1680147"/>
              <a:gd name="connsiteX82" fmla="*/ 1552738 w 1983339"/>
              <a:gd name="connsiteY82" fmla="*/ 43044 h 1680147"/>
              <a:gd name="connsiteX83" fmla="*/ 1531216 w 1983339"/>
              <a:gd name="connsiteY83" fmla="*/ 21522 h 1680147"/>
              <a:gd name="connsiteX84" fmla="*/ 1552738 w 1983339"/>
              <a:gd name="connsiteY84" fmla="*/ 0 h 1680147"/>
              <a:gd name="connsiteX0" fmla="*/ 219396 w 1983339"/>
              <a:gd name="connsiteY0" fmla="*/ 771943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219396 w 1983339"/>
              <a:gd name="connsiteY4" fmla="*/ 771943 h 1680147"/>
              <a:gd name="connsiteX5" fmla="*/ 1491035 w 1983339"/>
              <a:gd name="connsiteY5" fmla="*/ 753187 h 1680147"/>
              <a:gd name="connsiteX6" fmla="*/ 1546514 w 1983339"/>
              <a:gd name="connsiteY6" fmla="*/ 762453 h 1680147"/>
              <a:gd name="connsiteX7" fmla="*/ 1651198 w 1983339"/>
              <a:gd name="connsiteY7" fmla="*/ 850084 h 1680147"/>
              <a:gd name="connsiteX8" fmla="*/ 1651767 w 1983339"/>
              <a:gd name="connsiteY8" fmla="*/ 850240 h 1680147"/>
              <a:gd name="connsiteX9" fmla="*/ 1696032 w 1983339"/>
              <a:gd name="connsiteY9" fmla="*/ 862379 h 1680147"/>
              <a:gd name="connsiteX10" fmla="*/ 1785544 w 1983339"/>
              <a:gd name="connsiteY10" fmla="*/ 935132 h 1680147"/>
              <a:gd name="connsiteX11" fmla="*/ 1795187 w 1983339"/>
              <a:gd name="connsiteY11" fmla="*/ 981613 h 1680147"/>
              <a:gd name="connsiteX12" fmla="*/ 1794607 w 1983339"/>
              <a:gd name="connsiteY12" fmla="*/ 983308 h 1680147"/>
              <a:gd name="connsiteX13" fmla="*/ 1803598 w 1983339"/>
              <a:gd name="connsiteY13" fmla="*/ 1002484 h 1680147"/>
              <a:gd name="connsiteX14" fmla="*/ 1804167 w 1983339"/>
              <a:gd name="connsiteY14" fmla="*/ 1002640 h 1680147"/>
              <a:gd name="connsiteX15" fmla="*/ 1848432 w 1983339"/>
              <a:gd name="connsiteY15" fmla="*/ 1014779 h 1680147"/>
              <a:gd name="connsiteX16" fmla="*/ 1937944 w 1983339"/>
              <a:gd name="connsiteY16" fmla="*/ 1087532 h 1680147"/>
              <a:gd name="connsiteX17" fmla="*/ 1931931 w 1983339"/>
              <a:gd name="connsiteY17" fmla="*/ 1179754 h 1680147"/>
              <a:gd name="connsiteX18" fmla="*/ 1975858 w 1983339"/>
              <a:gd name="connsiteY18" fmla="*/ 1320759 h 1680147"/>
              <a:gd name="connsiteX19" fmla="*/ 1770084 w 1983339"/>
              <a:gd name="connsiteY19" fmla="*/ 1444188 h 1680147"/>
              <a:gd name="connsiteX20" fmla="*/ 1696421 w 1983339"/>
              <a:gd name="connsiteY20" fmla="*/ 1549951 h 1680147"/>
              <a:gd name="connsiteX21" fmla="*/ 1445621 w 1983339"/>
              <a:gd name="connsiteY21" fmla="*/ 1562757 h 1680147"/>
              <a:gd name="connsiteX22" fmla="*/ 1266394 w 1983339"/>
              <a:gd name="connsiteY22" fmla="*/ 1675586 h 1680147"/>
              <a:gd name="connsiteX23" fmla="*/ 1002871 w 1983339"/>
              <a:gd name="connsiteY23" fmla="*/ 1606716 h 1680147"/>
              <a:gd name="connsiteX24" fmla="*/ 645316 w 1983339"/>
              <a:gd name="connsiteY24" fmla="*/ 1570234 h 1680147"/>
              <a:gd name="connsiteX25" fmla="*/ 613709 w 1983339"/>
              <a:gd name="connsiteY25" fmla="*/ 1540804 h 1680147"/>
              <a:gd name="connsiteX26" fmla="*/ 610736 w 1983339"/>
              <a:gd name="connsiteY26" fmla="*/ 1538642 h 1680147"/>
              <a:gd name="connsiteX27" fmla="*/ 595680 w 1983339"/>
              <a:gd name="connsiteY27" fmla="*/ 1538034 h 1680147"/>
              <a:gd name="connsiteX28" fmla="*/ 552990 w 1983339"/>
              <a:gd name="connsiteY28" fmla="*/ 1551438 h 1680147"/>
              <a:gd name="connsiteX29" fmla="*/ 214155 w 1983339"/>
              <a:gd name="connsiteY29" fmla="*/ 1466871 h 1680147"/>
              <a:gd name="connsiteX30" fmla="*/ 42042 w 1983339"/>
              <a:gd name="connsiteY30" fmla="*/ 1391149 h 1680147"/>
              <a:gd name="connsiteX31" fmla="*/ 78819 w 1983339"/>
              <a:gd name="connsiteY31" fmla="*/ 1288937 h 1680147"/>
              <a:gd name="connsiteX32" fmla="*/ 1159 w 1983339"/>
              <a:gd name="connsiteY32" fmla="*/ 1184071 h 1680147"/>
              <a:gd name="connsiteX33" fmla="*/ 142985 w 1983339"/>
              <a:gd name="connsiteY33" fmla="*/ 1090863 h 1680147"/>
              <a:gd name="connsiteX34" fmla="*/ 144342 w 1983339"/>
              <a:gd name="connsiteY34" fmla="*/ 1088406 h 1680147"/>
              <a:gd name="connsiteX35" fmla="*/ 144342 w 1983339"/>
              <a:gd name="connsiteY35" fmla="*/ 1088406 h 1680147"/>
              <a:gd name="connsiteX36" fmla="*/ 207519 w 1983339"/>
              <a:gd name="connsiteY36" fmla="*/ 954556 h 1680147"/>
              <a:gd name="connsiteX37" fmla="*/ 353090 w 1983339"/>
              <a:gd name="connsiteY37" fmla="*/ 903177 h 1680147"/>
              <a:gd name="connsiteX38" fmla="*/ 419558 w 1983339"/>
              <a:gd name="connsiteY38" fmla="*/ 904002 h 1680147"/>
              <a:gd name="connsiteX39" fmla="*/ 420044 w 1983339"/>
              <a:gd name="connsiteY39" fmla="*/ 903266 h 1680147"/>
              <a:gd name="connsiteX40" fmla="*/ 452381 w 1983339"/>
              <a:gd name="connsiteY40" fmla="*/ 873955 h 1680147"/>
              <a:gd name="connsiteX41" fmla="*/ 759721 w 1983339"/>
              <a:gd name="connsiteY41" fmla="*/ 843376 h 1680147"/>
              <a:gd name="connsiteX42" fmla="*/ 759789 w 1983339"/>
              <a:gd name="connsiteY42" fmla="*/ 843325 h 1680147"/>
              <a:gd name="connsiteX43" fmla="*/ 820910 w 1983339"/>
              <a:gd name="connsiteY43" fmla="*/ 797333 h 1680147"/>
              <a:gd name="connsiteX44" fmla="*/ 1069591 w 1983339"/>
              <a:gd name="connsiteY44" fmla="*/ 811631 h 1680147"/>
              <a:gd name="connsiteX45" fmla="*/ 1070695 w 1983339"/>
              <a:gd name="connsiteY45" fmla="*/ 810766 h 1680147"/>
              <a:gd name="connsiteX46" fmla="*/ 1119238 w 1983339"/>
              <a:gd name="connsiteY46" fmla="*/ 772728 h 1680147"/>
              <a:gd name="connsiteX47" fmla="*/ 1190334 w 1983339"/>
              <a:gd name="connsiteY47" fmla="*/ 753665 h 1680147"/>
              <a:gd name="connsiteX48" fmla="*/ 1273540 w 1983339"/>
              <a:gd name="connsiteY48" fmla="*/ 760581 h 1680147"/>
              <a:gd name="connsiteX49" fmla="*/ 1338152 w 1983339"/>
              <a:gd name="connsiteY49" fmla="*/ 793589 h 1680147"/>
              <a:gd name="connsiteX50" fmla="*/ 1340081 w 1983339"/>
              <a:gd name="connsiteY50" fmla="*/ 794575 h 1680147"/>
              <a:gd name="connsiteX51" fmla="*/ 1491035 w 1983339"/>
              <a:gd name="connsiteY51" fmla="*/ 753187 h 1680147"/>
              <a:gd name="connsiteX52" fmla="*/ 741497 w 1983339"/>
              <a:gd name="connsiteY52" fmla="*/ 581950 h 1680147"/>
              <a:gd name="connsiteX53" fmla="*/ 806063 w 1983339"/>
              <a:gd name="connsiteY53" fmla="*/ 646516 h 1680147"/>
              <a:gd name="connsiteX54" fmla="*/ 741497 w 1983339"/>
              <a:gd name="connsiteY54" fmla="*/ 711082 h 1680147"/>
              <a:gd name="connsiteX55" fmla="*/ 676931 w 1983339"/>
              <a:gd name="connsiteY55" fmla="*/ 646516 h 1680147"/>
              <a:gd name="connsiteX56" fmla="*/ 741497 w 1983339"/>
              <a:gd name="connsiteY56" fmla="*/ 581950 h 1680147"/>
              <a:gd name="connsiteX57" fmla="*/ 1380406 w 1983339"/>
              <a:gd name="connsiteY57" fmla="*/ 560539 h 1680147"/>
              <a:gd name="connsiteX58" fmla="*/ 1444972 w 1983339"/>
              <a:gd name="connsiteY58" fmla="*/ 625105 h 1680147"/>
              <a:gd name="connsiteX59" fmla="*/ 1380406 w 1983339"/>
              <a:gd name="connsiteY59" fmla="*/ 689671 h 1680147"/>
              <a:gd name="connsiteX60" fmla="*/ 1315840 w 1983339"/>
              <a:gd name="connsiteY60" fmla="*/ 625105 h 1680147"/>
              <a:gd name="connsiteX61" fmla="*/ 1380406 w 1983339"/>
              <a:gd name="connsiteY61" fmla="*/ 560539 h 1680147"/>
              <a:gd name="connsiteX62" fmla="*/ 647043 w 1983339"/>
              <a:gd name="connsiteY62" fmla="*/ 447179 h 1680147"/>
              <a:gd name="connsiteX63" fmla="*/ 690087 w 1983339"/>
              <a:gd name="connsiteY63" fmla="*/ 490223 h 1680147"/>
              <a:gd name="connsiteX64" fmla="*/ 647043 w 1983339"/>
              <a:gd name="connsiteY64" fmla="*/ 533267 h 1680147"/>
              <a:gd name="connsiteX65" fmla="*/ 603999 w 1983339"/>
              <a:gd name="connsiteY65" fmla="*/ 490223 h 1680147"/>
              <a:gd name="connsiteX66" fmla="*/ 647043 w 1983339"/>
              <a:gd name="connsiteY66" fmla="*/ 447179 h 1680147"/>
              <a:gd name="connsiteX67" fmla="*/ 574852 w 1983339"/>
              <a:gd name="connsiteY67" fmla="*/ 349248 h 1680147"/>
              <a:gd name="connsiteX68" fmla="*/ 596374 w 1983339"/>
              <a:gd name="connsiteY68" fmla="*/ 370770 h 1680147"/>
              <a:gd name="connsiteX69" fmla="*/ 574852 w 1983339"/>
              <a:gd name="connsiteY69" fmla="*/ 392292 h 1680147"/>
              <a:gd name="connsiteX70" fmla="*/ 553330 w 1983339"/>
              <a:gd name="connsiteY70" fmla="*/ 370770 h 1680147"/>
              <a:gd name="connsiteX71" fmla="*/ 574852 w 1983339"/>
              <a:gd name="connsiteY71" fmla="*/ 349248 h 1680147"/>
              <a:gd name="connsiteX72" fmla="*/ 1472481 w 1983339"/>
              <a:gd name="connsiteY72" fmla="*/ 259574 h 1680147"/>
              <a:gd name="connsiteX73" fmla="*/ 1515525 w 1983339"/>
              <a:gd name="connsiteY73" fmla="*/ 302618 h 1680147"/>
              <a:gd name="connsiteX74" fmla="*/ 1472481 w 1983339"/>
              <a:gd name="connsiteY74" fmla="*/ 345662 h 1680147"/>
              <a:gd name="connsiteX75" fmla="*/ 1429437 w 1983339"/>
              <a:gd name="connsiteY75" fmla="*/ 302618 h 1680147"/>
              <a:gd name="connsiteX76" fmla="*/ 1472481 w 1983339"/>
              <a:gd name="connsiteY76" fmla="*/ 259574 h 1680147"/>
              <a:gd name="connsiteX77" fmla="*/ 1552738 w 1983339"/>
              <a:gd name="connsiteY77" fmla="*/ 0 h 1680147"/>
              <a:gd name="connsiteX78" fmla="*/ 1574260 w 1983339"/>
              <a:gd name="connsiteY78" fmla="*/ 21522 h 1680147"/>
              <a:gd name="connsiteX79" fmla="*/ 1552738 w 1983339"/>
              <a:gd name="connsiteY79" fmla="*/ 43044 h 1680147"/>
              <a:gd name="connsiteX80" fmla="*/ 1531216 w 1983339"/>
              <a:gd name="connsiteY80" fmla="*/ 21522 h 1680147"/>
              <a:gd name="connsiteX81" fmla="*/ 1552738 w 1983339"/>
              <a:gd name="connsiteY81" fmla="*/ 0 h 1680147"/>
              <a:gd name="connsiteX0" fmla="*/ 154830 w 1983339"/>
              <a:gd name="connsiteY0" fmla="*/ 836509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1491035 w 1983339"/>
              <a:gd name="connsiteY4" fmla="*/ 753187 h 1680147"/>
              <a:gd name="connsiteX5" fmla="*/ 1546514 w 1983339"/>
              <a:gd name="connsiteY5" fmla="*/ 762453 h 1680147"/>
              <a:gd name="connsiteX6" fmla="*/ 1651198 w 1983339"/>
              <a:gd name="connsiteY6" fmla="*/ 850084 h 1680147"/>
              <a:gd name="connsiteX7" fmla="*/ 1651767 w 1983339"/>
              <a:gd name="connsiteY7" fmla="*/ 850240 h 1680147"/>
              <a:gd name="connsiteX8" fmla="*/ 1696032 w 1983339"/>
              <a:gd name="connsiteY8" fmla="*/ 862379 h 1680147"/>
              <a:gd name="connsiteX9" fmla="*/ 1785544 w 1983339"/>
              <a:gd name="connsiteY9" fmla="*/ 935132 h 1680147"/>
              <a:gd name="connsiteX10" fmla="*/ 1795187 w 1983339"/>
              <a:gd name="connsiteY10" fmla="*/ 981613 h 1680147"/>
              <a:gd name="connsiteX11" fmla="*/ 1794607 w 1983339"/>
              <a:gd name="connsiteY11" fmla="*/ 983308 h 1680147"/>
              <a:gd name="connsiteX12" fmla="*/ 1803598 w 1983339"/>
              <a:gd name="connsiteY12" fmla="*/ 1002484 h 1680147"/>
              <a:gd name="connsiteX13" fmla="*/ 1804167 w 1983339"/>
              <a:gd name="connsiteY13" fmla="*/ 1002640 h 1680147"/>
              <a:gd name="connsiteX14" fmla="*/ 1848432 w 1983339"/>
              <a:gd name="connsiteY14" fmla="*/ 1014779 h 1680147"/>
              <a:gd name="connsiteX15" fmla="*/ 1937944 w 1983339"/>
              <a:gd name="connsiteY15" fmla="*/ 1087532 h 1680147"/>
              <a:gd name="connsiteX16" fmla="*/ 1931931 w 1983339"/>
              <a:gd name="connsiteY16" fmla="*/ 1179754 h 1680147"/>
              <a:gd name="connsiteX17" fmla="*/ 1975858 w 1983339"/>
              <a:gd name="connsiteY17" fmla="*/ 1320759 h 1680147"/>
              <a:gd name="connsiteX18" fmla="*/ 1770084 w 1983339"/>
              <a:gd name="connsiteY18" fmla="*/ 1444188 h 1680147"/>
              <a:gd name="connsiteX19" fmla="*/ 1696421 w 1983339"/>
              <a:gd name="connsiteY19" fmla="*/ 1549951 h 1680147"/>
              <a:gd name="connsiteX20" fmla="*/ 1445621 w 1983339"/>
              <a:gd name="connsiteY20" fmla="*/ 1562757 h 1680147"/>
              <a:gd name="connsiteX21" fmla="*/ 1266394 w 1983339"/>
              <a:gd name="connsiteY21" fmla="*/ 1675586 h 1680147"/>
              <a:gd name="connsiteX22" fmla="*/ 1002871 w 1983339"/>
              <a:gd name="connsiteY22" fmla="*/ 1606716 h 1680147"/>
              <a:gd name="connsiteX23" fmla="*/ 645316 w 1983339"/>
              <a:gd name="connsiteY23" fmla="*/ 1570234 h 1680147"/>
              <a:gd name="connsiteX24" fmla="*/ 613709 w 1983339"/>
              <a:gd name="connsiteY24" fmla="*/ 1540804 h 1680147"/>
              <a:gd name="connsiteX25" fmla="*/ 610736 w 1983339"/>
              <a:gd name="connsiteY25" fmla="*/ 1538642 h 1680147"/>
              <a:gd name="connsiteX26" fmla="*/ 595680 w 1983339"/>
              <a:gd name="connsiteY26" fmla="*/ 1538034 h 1680147"/>
              <a:gd name="connsiteX27" fmla="*/ 552990 w 1983339"/>
              <a:gd name="connsiteY27" fmla="*/ 1551438 h 1680147"/>
              <a:gd name="connsiteX28" fmla="*/ 214155 w 1983339"/>
              <a:gd name="connsiteY28" fmla="*/ 1466871 h 1680147"/>
              <a:gd name="connsiteX29" fmla="*/ 42042 w 1983339"/>
              <a:gd name="connsiteY29" fmla="*/ 1391149 h 1680147"/>
              <a:gd name="connsiteX30" fmla="*/ 78819 w 1983339"/>
              <a:gd name="connsiteY30" fmla="*/ 1288937 h 1680147"/>
              <a:gd name="connsiteX31" fmla="*/ 1159 w 1983339"/>
              <a:gd name="connsiteY31" fmla="*/ 1184071 h 1680147"/>
              <a:gd name="connsiteX32" fmla="*/ 142985 w 1983339"/>
              <a:gd name="connsiteY32" fmla="*/ 1090863 h 1680147"/>
              <a:gd name="connsiteX33" fmla="*/ 144342 w 1983339"/>
              <a:gd name="connsiteY33" fmla="*/ 1088406 h 1680147"/>
              <a:gd name="connsiteX34" fmla="*/ 144342 w 1983339"/>
              <a:gd name="connsiteY34" fmla="*/ 1088406 h 1680147"/>
              <a:gd name="connsiteX35" fmla="*/ 207519 w 1983339"/>
              <a:gd name="connsiteY35" fmla="*/ 954556 h 1680147"/>
              <a:gd name="connsiteX36" fmla="*/ 353090 w 1983339"/>
              <a:gd name="connsiteY36" fmla="*/ 903177 h 1680147"/>
              <a:gd name="connsiteX37" fmla="*/ 419558 w 1983339"/>
              <a:gd name="connsiteY37" fmla="*/ 904002 h 1680147"/>
              <a:gd name="connsiteX38" fmla="*/ 420044 w 1983339"/>
              <a:gd name="connsiteY38" fmla="*/ 903266 h 1680147"/>
              <a:gd name="connsiteX39" fmla="*/ 452381 w 1983339"/>
              <a:gd name="connsiteY39" fmla="*/ 873955 h 1680147"/>
              <a:gd name="connsiteX40" fmla="*/ 759721 w 1983339"/>
              <a:gd name="connsiteY40" fmla="*/ 843376 h 1680147"/>
              <a:gd name="connsiteX41" fmla="*/ 759789 w 1983339"/>
              <a:gd name="connsiteY41" fmla="*/ 843325 h 1680147"/>
              <a:gd name="connsiteX42" fmla="*/ 820910 w 1983339"/>
              <a:gd name="connsiteY42" fmla="*/ 797333 h 1680147"/>
              <a:gd name="connsiteX43" fmla="*/ 1069591 w 1983339"/>
              <a:gd name="connsiteY43" fmla="*/ 811631 h 1680147"/>
              <a:gd name="connsiteX44" fmla="*/ 1070695 w 1983339"/>
              <a:gd name="connsiteY44" fmla="*/ 810766 h 1680147"/>
              <a:gd name="connsiteX45" fmla="*/ 1119238 w 1983339"/>
              <a:gd name="connsiteY45" fmla="*/ 772728 h 1680147"/>
              <a:gd name="connsiteX46" fmla="*/ 1190334 w 1983339"/>
              <a:gd name="connsiteY46" fmla="*/ 753665 h 1680147"/>
              <a:gd name="connsiteX47" fmla="*/ 1273540 w 1983339"/>
              <a:gd name="connsiteY47" fmla="*/ 760581 h 1680147"/>
              <a:gd name="connsiteX48" fmla="*/ 1338152 w 1983339"/>
              <a:gd name="connsiteY48" fmla="*/ 793589 h 1680147"/>
              <a:gd name="connsiteX49" fmla="*/ 1340081 w 1983339"/>
              <a:gd name="connsiteY49" fmla="*/ 794575 h 1680147"/>
              <a:gd name="connsiteX50" fmla="*/ 1491035 w 1983339"/>
              <a:gd name="connsiteY50" fmla="*/ 753187 h 1680147"/>
              <a:gd name="connsiteX51" fmla="*/ 741497 w 1983339"/>
              <a:gd name="connsiteY51" fmla="*/ 581950 h 1680147"/>
              <a:gd name="connsiteX52" fmla="*/ 806063 w 1983339"/>
              <a:gd name="connsiteY52" fmla="*/ 646516 h 1680147"/>
              <a:gd name="connsiteX53" fmla="*/ 741497 w 1983339"/>
              <a:gd name="connsiteY53" fmla="*/ 711082 h 1680147"/>
              <a:gd name="connsiteX54" fmla="*/ 676931 w 1983339"/>
              <a:gd name="connsiteY54" fmla="*/ 646516 h 1680147"/>
              <a:gd name="connsiteX55" fmla="*/ 741497 w 1983339"/>
              <a:gd name="connsiteY55" fmla="*/ 581950 h 1680147"/>
              <a:gd name="connsiteX56" fmla="*/ 1380406 w 1983339"/>
              <a:gd name="connsiteY56" fmla="*/ 560539 h 1680147"/>
              <a:gd name="connsiteX57" fmla="*/ 1444972 w 1983339"/>
              <a:gd name="connsiteY57" fmla="*/ 625105 h 1680147"/>
              <a:gd name="connsiteX58" fmla="*/ 1380406 w 1983339"/>
              <a:gd name="connsiteY58" fmla="*/ 689671 h 1680147"/>
              <a:gd name="connsiteX59" fmla="*/ 1315840 w 1983339"/>
              <a:gd name="connsiteY59" fmla="*/ 625105 h 1680147"/>
              <a:gd name="connsiteX60" fmla="*/ 1380406 w 1983339"/>
              <a:gd name="connsiteY60" fmla="*/ 560539 h 1680147"/>
              <a:gd name="connsiteX61" fmla="*/ 647043 w 1983339"/>
              <a:gd name="connsiteY61" fmla="*/ 447179 h 1680147"/>
              <a:gd name="connsiteX62" fmla="*/ 690087 w 1983339"/>
              <a:gd name="connsiteY62" fmla="*/ 490223 h 1680147"/>
              <a:gd name="connsiteX63" fmla="*/ 647043 w 1983339"/>
              <a:gd name="connsiteY63" fmla="*/ 533267 h 1680147"/>
              <a:gd name="connsiteX64" fmla="*/ 603999 w 1983339"/>
              <a:gd name="connsiteY64" fmla="*/ 490223 h 1680147"/>
              <a:gd name="connsiteX65" fmla="*/ 647043 w 1983339"/>
              <a:gd name="connsiteY65" fmla="*/ 447179 h 1680147"/>
              <a:gd name="connsiteX66" fmla="*/ 574852 w 1983339"/>
              <a:gd name="connsiteY66" fmla="*/ 349248 h 1680147"/>
              <a:gd name="connsiteX67" fmla="*/ 596374 w 1983339"/>
              <a:gd name="connsiteY67" fmla="*/ 370770 h 1680147"/>
              <a:gd name="connsiteX68" fmla="*/ 574852 w 1983339"/>
              <a:gd name="connsiteY68" fmla="*/ 392292 h 1680147"/>
              <a:gd name="connsiteX69" fmla="*/ 553330 w 1983339"/>
              <a:gd name="connsiteY69" fmla="*/ 370770 h 1680147"/>
              <a:gd name="connsiteX70" fmla="*/ 574852 w 1983339"/>
              <a:gd name="connsiteY70" fmla="*/ 349248 h 1680147"/>
              <a:gd name="connsiteX71" fmla="*/ 1472481 w 1983339"/>
              <a:gd name="connsiteY71" fmla="*/ 259574 h 1680147"/>
              <a:gd name="connsiteX72" fmla="*/ 1515525 w 1983339"/>
              <a:gd name="connsiteY72" fmla="*/ 302618 h 1680147"/>
              <a:gd name="connsiteX73" fmla="*/ 1472481 w 1983339"/>
              <a:gd name="connsiteY73" fmla="*/ 345662 h 1680147"/>
              <a:gd name="connsiteX74" fmla="*/ 1429437 w 1983339"/>
              <a:gd name="connsiteY74" fmla="*/ 302618 h 1680147"/>
              <a:gd name="connsiteX75" fmla="*/ 1472481 w 1983339"/>
              <a:gd name="connsiteY75" fmla="*/ 259574 h 1680147"/>
              <a:gd name="connsiteX76" fmla="*/ 1552738 w 1983339"/>
              <a:gd name="connsiteY76" fmla="*/ 0 h 1680147"/>
              <a:gd name="connsiteX77" fmla="*/ 1574260 w 1983339"/>
              <a:gd name="connsiteY77" fmla="*/ 21522 h 1680147"/>
              <a:gd name="connsiteX78" fmla="*/ 1552738 w 1983339"/>
              <a:gd name="connsiteY78" fmla="*/ 43044 h 1680147"/>
              <a:gd name="connsiteX79" fmla="*/ 1531216 w 1983339"/>
              <a:gd name="connsiteY79" fmla="*/ 21522 h 1680147"/>
              <a:gd name="connsiteX80" fmla="*/ 1552738 w 1983339"/>
              <a:gd name="connsiteY80" fmla="*/ 0 h 1680147"/>
              <a:gd name="connsiteX0" fmla="*/ 219396 w 1983339"/>
              <a:gd name="connsiteY0" fmla="*/ 901075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491035 w 1983339"/>
              <a:gd name="connsiteY3" fmla="*/ 753187 h 1680147"/>
              <a:gd name="connsiteX4" fmla="*/ 1546514 w 1983339"/>
              <a:gd name="connsiteY4" fmla="*/ 762453 h 1680147"/>
              <a:gd name="connsiteX5" fmla="*/ 1651198 w 1983339"/>
              <a:gd name="connsiteY5" fmla="*/ 850084 h 1680147"/>
              <a:gd name="connsiteX6" fmla="*/ 1651767 w 1983339"/>
              <a:gd name="connsiteY6" fmla="*/ 850240 h 1680147"/>
              <a:gd name="connsiteX7" fmla="*/ 1696032 w 1983339"/>
              <a:gd name="connsiteY7" fmla="*/ 862379 h 1680147"/>
              <a:gd name="connsiteX8" fmla="*/ 1785544 w 1983339"/>
              <a:gd name="connsiteY8" fmla="*/ 935132 h 1680147"/>
              <a:gd name="connsiteX9" fmla="*/ 1795187 w 1983339"/>
              <a:gd name="connsiteY9" fmla="*/ 981613 h 1680147"/>
              <a:gd name="connsiteX10" fmla="*/ 1794607 w 1983339"/>
              <a:gd name="connsiteY10" fmla="*/ 983308 h 1680147"/>
              <a:gd name="connsiteX11" fmla="*/ 1803598 w 1983339"/>
              <a:gd name="connsiteY11" fmla="*/ 1002484 h 1680147"/>
              <a:gd name="connsiteX12" fmla="*/ 1804167 w 1983339"/>
              <a:gd name="connsiteY12" fmla="*/ 1002640 h 1680147"/>
              <a:gd name="connsiteX13" fmla="*/ 1848432 w 1983339"/>
              <a:gd name="connsiteY13" fmla="*/ 1014779 h 1680147"/>
              <a:gd name="connsiteX14" fmla="*/ 1937944 w 1983339"/>
              <a:gd name="connsiteY14" fmla="*/ 1087532 h 1680147"/>
              <a:gd name="connsiteX15" fmla="*/ 1931931 w 1983339"/>
              <a:gd name="connsiteY15" fmla="*/ 1179754 h 1680147"/>
              <a:gd name="connsiteX16" fmla="*/ 1975858 w 1983339"/>
              <a:gd name="connsiteY16" fmla="*/ 1320759 h 1680147"/>
              <a:gd name="connsiteX17" fmla="*/ 1770084 w 1983339"/>
              <a:gd name="connsiteY17" fmla="*/ 1444188 h 1680147"/>
              <a:gd name="connsiteX18" fmla="*/ 1696421 w 1983339"/>
              <a:gd name="connsiteY18" fmla="*/ 1549951 h 1680147"/>
              <a:gd name="connsiteX19" fmla="*/ 1445621 w 1983339"/>
              <a:gd name="connsiteY19" fmla="*/ 1562757 h 1680147"/>
              <a:gd name="connsiteX20" fmla="*/ 1266394 w 1983339"/>
              <a:gd name="connsiteY20" fmla="*/ 1675586 h 1680147"/>
              <a:gd name="connsiteX21" fmla="*/ 1002871 w 1983339"/>
              <a:gd name="connsiteY21" fmla="*/ 1606716 h 1680147"/>
              <a:gd name="connsiteX22" fmla="*/ 645316 w 1983339"/>
              <a:gd name="connsiteY22" fmla="*/ 1570234 h 1680147"/>
              <a:gd name="connsiteX23" fmla="*/ 613709 w 1983339"/>
              <a:gd name="connsiteY23" fmla="*/ 1540804 h 1680147"/>
              <a:gd name="connsiteX24" fmla="*/ 610736 w 1983339"/>
              <a:gd name="connsiteY24" fmla="*/ 1538642 h 1680147"/>
              <a:gd name="connsiteX25" fmla="*/ 595680 w 1983339"/>
              <a:gd name="connsiteY25" fmla="*/ 1538034 h 1680147"/>
              <a:gd name="connsiteX26" fmla="*/ 552990 w 1983339"/>
              <a:gd name="connsiteY26" fmla="*/ 1551438 h 1680147"/>
              <a:gd name="connsiteX27" fmla="*/ 214155 w 1983339"/>
              <a:gd name="connsiteY27" fmla="*/ 1466871 h 1680147"/>
              <a:gd name="connsiteX28" fmla="*/ 42042 w 1983339"/>
              <a:gd name="connsiteY28" fmla="*/ 1391149 h 1680147"/>
              <a:gd name="connsiteX29" fmla="*/ 78819 w 1983339"/>
              <a:gd name="connsiteY29" fmla="*/ 1288937 h 1680147"/>
              <a:gd name="connsiteX30" fmla="*/ 1159 w 1983339"/>
              <a:gd name="connsiteY30" fmla="*/ 1184071 h 1680147"/>
              <a:gd name="connsiteX31" fmla="*/ 142985 w 1983339"/>
              <a:gd name="connsiteY31" fmla="*/ 1090863 h 1680147"/>
              <a:gd name="connsiteX32" fmla="*/ 144342 w 1983339"/>
              <a:gd name="connsiteY32" fmla="*/ 1088406 h 1680147"/>
              <a:gd name="connsiteX33" fmla="*/ 144342 w 1983339"/>
              <a:gd name="connsiteY33" fmla="*/ 1088406 h 1680147"/>
              <a:gd name="connsiteX34" fmla="*/ 207519 w 1983339"/>
              <a:gd name="connsiteY34" fmla="*/ 954556 h 1680147"/>
              <a:gd name="connsiteX35" fmla="*/ 353090 w 1983339"/>
              <a:gd name="connsiteY35" fmla="*/ 903177 h 1680147"/>
              <a:gd name="connsiteX36" fmla="*/ 419558 w 1983339"/>
              <a:gd name="connsiteY36" fmla="*/ 904002 h 1680147"/>
              <a:gd name="connsiteX37" fmla="*/ 420044 w 1983339"/>
              <a:gd name="connsiteY37" fmla="*/ 903266 h 1680147"/>
              <a:gd name="connsiteX38" fmla="*/ 452381 w 1983339"/>
              <a:gd name="connsiteY38" fmla="*/ 873955 h 1680147"/>
              <a:gd name="connsiteX39" fmla="*/ 759721 w 1983339"/>
              <a:gd name="connsiteY39" fmla="*/ 843376 h 1680147"/>
              <a:gd name="connsiteX40" fmla="*/ 759789 w 1983339"/>
              <a:gd name="connsiteY40" fmla="*/ 843325 h 1680147"/>
              <a:gd name="connsiteX41" fmla="*/ 820910 w 1983339"/>
              <a:gd name="connsiteY41" fmla="*/ 797333 h 1680147"/>
              <a:gd name="connsiteX42" fmla="*/ 1069591 w 1983339"/>
              <a:gd name="connsiteY42" fmla="*/ 811631 h 1680147"/>
              <a:gd name="connsiteX43" fmla="*/ 1070695 w 1983339"/>
              <a:gd name="connsiteY43" fmla="*/ 810766 h 1680147"/>
              <a:gd name="connsiteX44" fmla="*/ 1119238 w 1983339"/>
              <a:gd name="connsiteY44" fmla="*/ 772728 h 1680147"/>
              <a:gd name="connsiteX45" fmla="*/ 1190334 w 1983339"/>
              <a:gd name="connsiteY45" fmla="*/ 753665 h 1680147"/>
              <a:gd name="connsiteX46" fmla="*/ 1273540 w 1983339"/>
              <a:gd name="connsiteY46" fmla="*/ 760581 h 1680147"/>
              <a:gd name="connsiteX47" fmla="*/ 1338152 w 1983339"/>
              <a:gd name="connsiteY47" fmla="*/ 793589 h 1680147"/>
              <a:gd name="connsiteX48" fmla="*/ 1340081 w 1983339"/>
              <a:gd name="connsiteY48" fmla="*/ 794575 h 1680147"/>
              <a:gd name="connsiteX49" fmla="*/ 1491035 w 1983339"/>
              <a:gd name="connsiteY49" fmla="*/ 753187 h 1680147"/>
              <a:gd name="connsiteX50" fmla="*/ 741497 w 1983339"/>
              <a:gd name="connsiteY50" fmla="*/ 581950 h 1680147"/>
              <a:gd name="connsiteX51" fmla="*/ 806063 w 1983339"/>
              <a:gd name="connsiteY51" fmla="*/ 646516 h 1680147"/>
              <a:gd name="connsiteX52" fmla="*/ 741497 w 1983339"/>
              <a:gd name="connsiteY52" fmla="*/ 711082 h 1680147"/>
              <a:gd name="connsiteX53" fmla="*/ 676931 w 1983339"/>
              <a:gd name="connsiteY53" fmla="*/ 646516 h 1680147"/>
              <a:gd name="connsiteX54" fmla="*/ 741497 w 1983339"/>
              <a:gd name="connsiteY54" fmla="*/ 581950 h 1680147"/>
              <a:gd name="connsiteX55" fmla="*/ 1380406 w 1983339"/>
              <a:gd name="connsiteY55" fmla="*/ 560539 h 1680147"/>
              <a:gd name="connsiteX56" fmla="*/ 1444972 w 1983339"/>
              <a:gd name="connsiteY56" fmla="*/ 625105 h 1680147"/>
              <a:gd name="connsiteX57" fmla="*/ 1380406 w 1983339"/>
              <a:gd name="connsiteY57" fmla="*/ 689671 h 1680147"/>
              <a:gd name="connsiteX58" fmla="*/ 1315840 w 1983339"/>
              <a:gd name="connsiteY58" fmla="*/ 625105 h 1680147"/>
              <a:gd name="connsiteX59" fmla="*/ 1380406 w 1983339"/>
              <a:gd name="connsiteY59" fmla="*/ 560539 h 1680147"/>
              <a:gd name="connsiteX60" fmla="*/ 647043 w 1983339"/>
              <a:gd name="connsiteY60" fmla="*/ 447179 h 1680147"/>
              <a:gd name="connsiteX61" fmla="*/ 690087 w 1983339"/>
              <a:gd name="connsiteY61" fmla="*/ 490223 h 1680147"/>
              <a:gd name="connsiteX62" fmla="*/ 647043 w 1983339"/>
              <a:gd name="connsiteY62" fmla="*/ 533267 h 1680147"/>
              <a:gd name="connsiteX63" fmla="*/ 603999 w 1983339"/>
              <a:gd name="connsiteY63" fmla="*/ 490223 h 1680147"/>
              <a:gd name="connsiteX64" fmla="*/ 647043 w 1983339"/>
              <a:gd name="connsiteY64" fmla="*/ 447179 h 1680147"/>
              <a:gd name="connsiteX65" fmla="*/ 574852 w 1983339"/>
              <a:gd name="connsiteY65" fmla="*/ 349248 h 1680147"/>
              <a:gd name="connsiteX66" fmla="*/ 596374 w 1983339"/>
              <a:gd name="connsiteY66" fmla="*/ 370770 h 1680147"/>
              <a:gd name="connsiteX67" fmla="*/ 574852 w 1983339"/>
              <a:gd name="connsiteY67" fmla="*/ 392292 h 1680147"/>
              <a:gd name="connsiteX68" fmla="*/ 553330 w 1983339"/>
              <a:gd name="connsiteY68" fmla="*/ 370770 h 1680147"/>
              <a:gd name="connsiteX69" fmla="*/ 574852 w 1983339"/>
              <a:gd name="connsiteY69" fmla="*/ 349248 h 1680147"/>
              <a:gd name="connsiteX70" fmla="*/ 1472481 w 1983339"/>
              <a:gd name="connsiteY70" fmla="*/ 259574 h 1680147"/>
              <a:gd name="connsiteX71" fmla="*/ 1515525 w 1983339"/>
              <a:gd name="connsiteY71" fmla="*/ 302618 h 1680147"/>
              <a:gd name="connsiteX72" fmla="*/ 1472481 w 1983339"/>
              <a:gd name="connsiteY72" fmla="*/ 345662 h 1680147"/>
              <a:gd name="connsiteX73" fmla="*/ 1429437 w 1983339"/>
              <a:gd name="connsiteY73" fmla="*/ 302618 h 1680147"/>
              <a:gd name="connsiteX74" fmla="*/ 1472481 w 1983339"/>
              <a:gd name="connsiteY74" fmla="*/ 259574 h 1680147"/>
              <a:gd name="connsiteX75" fmla="*/ 1552738 w 1983339"/>
              <a:gd name="connsiteY75" fmla="*/ 0 h 1680147"/>
              <a:gd name="connsiteX76" fmla="*/ 1574260 w 1983339"/>
              <a:gd name="connsiteY76" fmla="*/ 21522 h 1680147"/>
              <a:gd name="connsiteX77" fmla="*/ 1552738 w 1983339"/>
              <a:gd name="connsiteY77" fmla="*/ 43044 h 1680147"/>
              <a:gd name="connsiteX78" fmla="*/ 1531216 w 1983339"/>
              <a:gd name="connsiteY78" fmla="*/ 21522 h 1680147"/>
              <a:gd name="connsiteX79" fmla="*/ 1552738 w 1983339"/>
              <a:gd name="connsiteY79" fmla="*/ 0 h 1680147"/>
              <a:gd name="connsiteX0" fmla="*/ 1491035 w 1983339"/>
              <a:gd name="connsiteY0" fmla="*/ 753187 h 1680147"/>
              <a:gd name="connsiteX1" fmla="*/ 1546514 w 1983339"/>
              <a:gd name="connsiteY1" fmla="*/ 762453 h 1680147"/>
              <a:gd name="connsiteX2" fmla="*/ 1651198 w 1983339"/>
              <a:gd name="connsiteY2" fmla="*/ 850084 h 1680147"/>
              <a:gd name="connsiteX3" fmla="*/ 1651767 w 1983339"/>
              <a:gd name="connsiteY3" fmla="*/ 850240 h 1680147"/>
              <a:gd name="connsiteX4" fmla="*/ 1696032 w 1983339"/>
              <a:gd name="connsiteY4" fmla="*/ 862379 h 1680147"/>
              <a:gd name="connsiteX5" fmla="*/ 1785544 w 1983339"/>
              <a:gd name="connsiteY5" fmla="*/ 935132 h 1680147"/>
              <a:gd name="connsiteX6" fmla="*/ 1795187 w 1983339"/>
              <a:gd name="connsiteY6" fmla="*/ 981613 h 1680147"/>
              <a:gd name="connsiteX7" fmla="*/ 1794607 w 1983339"/>
              <a:gd name="connsiteY7" fmla="*/ 983308 h 1680147"/>
              <a:gd name="connsiteX8" fmla="*/ 1803598 w 1983339"/>
              <a:gd name="connsiteY8" fmla="*/ 1002484 h 1680147"/>
              <a:gd name="connsiteX9" fmla="*/ 1804167 w 1983339"/>
              <a:gd name="connsiteY9" fmla="*/ 1002640 h 1680147"/>
              <a:gd name="connsiteX10" fmla="*/ 1848432 w 1983339"/>
              <a:gd name="connsiteY10" fmla="*/ 1014779 h 1680147"/>
              <a:gd name="connsiteX11" fmla="*/ 1937944 w 1983339"/>
              <a:gd name="connsiteY11" fmla="*/ 1087532 h 1680147"/>
              <a:gd name="connsiteX12" fmla="*/ 1931931 w 1983339"/>
              <a:gd name="connsiteY12" fmla="*/ 1179754 h 1680147"/>
              <a:gd name="connsiteX13" fmla="*/ 1975858 w 1983339"/>
              <a:gd name="connsiteY13" fmla="*/ 1320759 h 1680147"/>
              <a:gd name="connsiteX14" fmla="*/ 1770084 w 1983339"/>
              <a:gd name="connsiteY14" fmla="*/ 1444188 h 1680147"/>
              <a:gd name="connsiteX15" fmla="*/ 1696421 w 1983339"/>
              <a:gd name="connsiteY15" fmla="*/ 1549951 h 1680147"/>
              <a:gd name="connsiteX16" fmla="*/ 1445621 w 1983339"/>
              <a:gd name="connsiteY16" fmla="*/ 1562757 h 1680147"/>
              <a:gd name="connsiteX17" fmla="*/ 1266394 w 1983339"/>
              <a:gd name="connsiteY17" fmla="*/ 1675586 h 1680147"/>
              <a:gd name="connsiteX18" fmla="*/ 1002871 w 1983339"/>
              <a:gd name="connsiteY18" fmla="*/ 1606716 h 1680147"/>
              <a:gd name="connsiteX19" fmla="*/ 645316 w 1983339"/>
              <a:gd name="connsiteY19" fmla="*/ 1570234 h 1680147"/>
              <a:gd name="connsiteX20" fmla="*/ 613709 w 1983339"/>
              <a:gd name="connsiteY20" fmla="*/ 1540804 h 1680147"/>
              <a:gd name="connsiteX21" fmla="*/ 610736 w 1983339"/>
              <a:gd name="connsiteY21" fmla="*/ 1538642 h 1680147"/>
              <a:gd name="connsiteX22" fmla="*/ 595680 w 1983339"/>
              <a:gd name="connsiteY22" fmla="*/ 1538034 h 1680147"/>
              <a:gd name="connsiteX23" fmla="*/ 552990 w 1983339"/>
              <a:gd name="connsiteY23" fmla="*/ 1551438 h 1680147"/>
              <a:gd name="connsiteX24" fmla="*/ 214155 w 1983339"/>
              <a:gd name="connsiteY24" fmla="*/ 1466871 h 1680147"/>
              <a:gd name="connsiteX25" fmla="*/ 42042 w 1983339"/>
              <a:gd name="connsiteY25" fmla="*/ 1391149 h 1680147"/>
              <a:gd name="connsiteX26" fmla="*/ 78819 w 1983339"/>
              <a:gd name="connsiteY26" fmla="*/ 1288937 h 1680147"/>
              <a:gd name="connsiteX27" fmla="*/ 1159 w 1983339"/>
              <a:gd name="connsiteY27" fmla="*/ 1184071 h 1680147"/>
              <a:gd name="connsiteX28" fmla="*/ 142985 w 1983339"/>
              <a:gd name="connsiteY28" fmla="*/ 1090863 h 1680147"/>
              <a:gd name="connsiteX29" fmla="*/ 144342 w 1983339"/>
              <a:gd name="connsiteY29" fmla="*/ 1088406 h 1680147"/>
              <a:gd name="connsiteX30" fmla="*/ 144342 w 1983339"/>
              <a:gd name="connsiteY30" fmla="*/ 1088406 h 1680147"/>
              <a:gd name="connsiteX31" fmla="*/ 207519 w 1983339"/>
              <a:gd name="connsiteY31" fmla="*/ 954556 h 1680147"/>
              <a:gd name="connsiteX32" fmla="*/ 353090 w 1983339"/>
              <a:gd name="connsiteY32" fmla="*/ 903177 h 1680147"/>
              <a:gd name="connsiteX33" fmla="*/ 419558 w 1983339"/>
              <a:gd name="connsiteY33" fmla="*/ 904002 h 1680147"/>
              <a:gd name="connsiteX34" fmla="*/ 420044 w 1983339"/>
              <a:gd name="connsiteY34" fmla="*/ 903266 h 1680147"/>
              <a:gd name="connsiteX35" fmla="*/ 452381 w 1983339"/>
              <a:gd name="connsiteY35" fmla="*/ 873955 h 1680147"/>
              <a:gd name="connsiteX36" fmla="*/ 759721 w 1983339"/>
              <a:gd name="connsiteY36" fmla="*/ 843376 h 1680147"/>
              <a:gd name="connsiteX37" fmla="*/ 759789 w 1983339"/>
              <a:gd name="connsiteY37" fmla="*/ 843325 h 1680147"/>
              <a:gd name="connsiteX38" fmla="*/ 820910 w 1983339"/>
              <a:gd name="connsiteY38" fmla="*/ 797333 h 1680147"/>
              <a:gd name="connsiteX39" fmla="*/ 1069591 w 1983339"/>
              <a:gd name="connsiteY39" fmla="*/ 811631 h 1680147"/>
              <a:gd name="connsiteX40" fmla="*/ 1070695 w 1983339"/>
              <a:gd name="connsiteY40" fmla="*/ 810766 h 1680147"/>
              <a:gd name="connsiteX41" fmla="*/ 1119238 w 1983339"/>
              <a:gd name="connsiteY41" fmla="*/ 772728 h 1680147"/>
              <a:gd name="connsiteX42" fmla="*/ 1190334 w 1983339"/>
              <a:gd name="connsiteY42" fmla="*/ 753665 h 1680147"/>
              <a:gd name="connsiteX43" fmla="*/ 1273540 w 1983339"/>
              <a:gd name="connsiteY43" fmla="*/ 760581 h 1680147"/>
              <a:gd name="connsiteX44" fmla="*/ 1338152 w 1983339"/>
              <a:gd name="connsiteY44" fmla="*/ 793589 h 1680147"/>
              <a:gd name="connsiteX45" fmla="*/ 1340081 w 1983339"/>
              <a:gd name="connsiteY45" fmla="*/ 794575 h 1680147"/>
              <a:gd name="connsiteX46" fmla="*/ 1491035 w 1983339"/>
              <a:gd name="connsiteY46" fmla="*/ 753187 h 1680147"/>
              <a:gd name="connsiteX47" fmla="*/ 741497 w 1983339"/>
              <a:gd name="connsiteY47" fmla="*/ 581950 h 1680147"/>
              <a:gd name="connsiteX48" fmla="*/ 806063 w 1983339"/>
              <a:gd name="connsiteY48" fmla="*/ 646516 h 1680147"/>
              <a:gd name="connsiteX49" fmla="*/ 741497 w 1983339"/>
              <a:gd name="connsiteY49" fmla="*/ 711082 h 1680147"/>
              <a:gd name="connsiteX50" fmla="*/ 676931 w 1983339"/>
              <a:gd name="connsiteY50" fmla="*/ 646516 h 1680147"/>
              <a:gd name="connsiteX51" fmla="*/ 741497 w 1983339"/>
              <a:gd name="connsiteY51" fmla="*/ 581950 h 1680147"/>
              <a:gd name="connsiteX52" fmla="*/ 1380406 w 1983339"/>
              <a:gd name="connsiteY52" fmla="*/ 560539 h 1680147"/>
              <a:gd name="connsiteX53" fmla="*/ 1444972 w 1983339"/>
              <a:gd name="connsiteY53" fmla="*/ 625105 h 1680147"/>
              <a:gd name="connsiteX54" fmla="*/ 1380406 w 1983339"/>
              <a:gd name="connsiteY54" fmla="*/ 689671 h 1680147"/>
              <a:gd name="connsiteX55" fmla="*/ 1315840 w 1983339"/>
              <a:gd name="connsiteY55" fmla="*/ 625105 h 1680147"/>
              <a:gd name="connsiteX56" fmla="*/ 1380406 w 1983339"/>
              <a:gd name="connsiteY56" fmla="*/ 560539 h 1680147"/>
              <a:gd name="connsiteX57" fmla="*/ 647043 w 1983339"/>
              <a:gd name="connsiteY57" fmla="*/ 447179 h 1680147"/>
              <a:gd name="connsiteX58" fmla="*/ 690087 w 1983339"/>
              <a:gd name="connsiteY58" fmla="*/ 490223 h 1680147"/>
              <a:gd name="connsiteX59" fmla="*/ 647043 w 1983339"/>
              <a:gd name="connsiteY59" fmla="*/ 533267 h 1680147"/>
              <a:gd name="connsiteX60" fmla="*/ 603999 w 1983339"/>
              <a:gd name="connsiteY60" fmla="*/ 490223 h 1680147"/>
              <a:gd name="connsiteX61" fmla="*/ 647043 w 1983339"/>
              <a:gd name="connsiteY61" fmla="*/ 447179 h 1680147"/>
              <a:gd name="connsiteX62" fmla="*/ 574852 w 1983339"/>
              <a:gd name="connsiteY62" fmla="*/ 349248 h 1680147"/>
              <a:gd name="connsiteX63" fmla="*/ 596374 w 1983339"/>
              <a:gd name="connsiteY63" fmla="*/ 370770 h 1680147"/>
              <a:gd name="connsiteX64" fmla="*/ 574852 w 1983339"/>
              <a:gd name="connsiteY64" fmla="*/ 392292 h 1680147"/>
              <a:gd name="connsiteX65" fmla="*/ 553330 w 1983339"/>
              <a:gd name="connsiteY65" fmla="*/ 370770 h 1680147"/>
              <a:gd name="connsiteX66" fmla="*/ 574852 w 1983339"/>
              <a:gd name="connsiteY66" fmla="*/ 349248 h 1680147"/>
              <a:gd name="connsiteX67" fmla="*/ 1472481 w 1983339"/>
              <a:gd name="connsiteY67" fmla="*/ 259574 h 1680147"/>
              <a:gd name="connsiteX68" fmla="*/ 1515525 w 1983339"/>
              <a:gd name="connsiteY68" fmla="*/ 302618 h 1680147"/>
              <a:gd name="connsiteX69" fmla="*/ 1472481 w 1983339"/>
              <a:gd name="connsiteY69" fmla="*/ 345662 h 1680147"/>
              <a:gd name="connsiteX70" fmla="*/ 1429437 w 1983339"/>
              <a:gd name="connsiteY70" fmla="*/ 302618 h 1680147"/>
              <a:gd name="connsiteX71" fmla="*/ 1472481 w 1983339"/>
              <a:gd name="connsiteY71" fmla="*/ 259574 h 1680147"/>
              <a:gd name="connsiteX72" fmla="*/ 1552738 w 1983339"/>
              <a:gd name="connsiteY72" fmla="*/ 0 h 1680147"/>
              <a:gd name="connsiteX73" fmla="*/ 1574260 w 1983339"/>
              <a:gd name="connsiteY73" fmla="*/ 21522 h 1680147"/>
              <a:gd name="connsiteX74" fmla="*/ 1552738 w 1983339"/>
              <a:gd name="connsiteY74" fmla="*/ 43044 h 1680147"/>
              <a:gd name="connsiteX75" fmla="*/ 1531216 w 1983339"/>
              <a:gd name="connsiteY75" fmla="*/ 21522 h 1680147"/>
              <a:gd name="connsiteX76" fmla="*/ 1552738 w 1983339"/>
              <a:gd name="connsiteY76" fmla="*/ 0 h 1680147"/>
              <a:gd name="connsiteX0" fmla="*/ 1491035 w 1983339"/>
              <a:gd name="connsiteY0" fmla="*/ 753187 h 1680147"/>
              <a:gd name="connsiteX1" fmla="*/ 1546514 w 1983339"/>
              <a:gd name="connsiteY1" fmla="*/ 762453 h 1680147"/>
              <a:gd name="connsiteX2" fmla="*/ 1651198 w 1983339"/>
              <a:gd name="connsiteY2" fmla="*/ 850084 h 1680147"/>
              <a:gd name="connsiteX3" fmla="*/ 1651767 w 1983339"/>
              <a:gd name="connsiteY3" fmla="*/ 850240 h 1680147"/>
              <a:gd name="connsiteX4" fmla="*/ 1696032 w 1983339"/>
              <a:gd name="connsiteY4" fmla="*/ 862379 h 1680147"/>
              <a:gd name="connsiteX5" fmla="*/ 1785544 w 1983339"/>
              <a:gd name="connsiteY5" fmla="*/ 935132 h 1680147"/>
              <a:gd name="connsiteX6" fmla="*/ 1795187 w 1983339"/>
              <a:gd name="connsiteY6" fmla="*/ 981613 h 1680147"/>
              <a:gd name="connsiteX7" fmla="*/ 1794607 w 1983339"/>
              <a:gd name="connsiteY7" fmla="*/ 983308 h 1680147"/>
              <a:gd name="connsiteX8" fmla="*/ 1803598 w 1983339"/>
              <a:gd name="connsiteY8" fmla="*/ 1002484 h 1680147"/>
              <a:gd name="connsiteX9" fmla="*/ 1804167 w 1983339"/>
              <a:gd name="connsiteY9" fmla="*/ 1002640 h 1680147"/>
              <a:gd name="connsiteX10" fmla="*/ 1848432 w 1983339"/>
              <a:gd name="connsiteY10" fmla="*/ 1014779 h 1680147"/>
              <a:gd name="connsiteX11" fmla="*/ 1937944 w 1983339"/>
              <a:gd name="connsiteY11" fmla="*/ 1087532 h 1680147"/>
              <a:gd name="connsiteX12" fmla="*/ 1931931 w 1983339"/>
              <a:gd name="connsiteY12" fmla="*/ 1179754 h 1680147"/>
              <a:gd name="connsiteX13" fmla="*/ 1975858 w 1983339"/>
              <a:gd name="connsiteY13" fmla="*/ 1320759 h 1680147"/>
              <a:gd name="connsiteX14" fmla="*/ 1770084 w 1983339"/>
              <a:gd name="connsiteY14" fmla="*/ 1444188 h 1680147"/>
              <a:gd name="connsiteX15" fmla="*/ 1696421 w 1983339"/>
              <a:gd name="connsiteY15" fmla="*/ 1549951 h 1680147"/>
              <a:gd name="connsiteX16" fmla="*/ 1445621 w 1983339"/>
              <a:gd name="connsiteY16" fmla="*/ 1562757 h 1680147"/>
              <a:gd name="connsiteX17" fmla="*/ 1266394 w 1983339"/>
              <a:gd name="connsiteY17" fmla="*/ 1675586 h 1680147"/>
              <a:gd name="connsiteX18" fmla="*/ 1002871 w 1983339"/>
              <a:gd name="connsiteY18" fmla="*/ 1606716 h 1680147"/>
              <a:gd name="connsiteX19" fmla="*/ 645316 w 1983339"/>
              <a:gd name="connsiteY19" fmla="*/ 1570234 h 1680147"/>
              <a:gd name="connsiteX20" fmla="*/ 613709 w 1983339"/>
              <a:gd name="connsiteY20" fmla="*/ 1540804 h 1680147"/>
              <a:gd name="connsiteX21" fmla="*/ 610736 w 1983339"/>
              <a:gd name="connsiteY21" fmla="*/ 1538642 h 1680147"/>
              <a:gd name="connsiteX22" fmla="*/ 595680 w 1983339"/>
              <a:gd name="connsiteY22" fmla="*/ 1538034 h 1680147"/>
              <a:gd name="connsiteX23" fmla="*/ 552990 w 1983339"/>
              <a:gd name="connsiteY23" fmla="*/ 1551438 h 1680147"/>
              <a:gd name="connsiteX24" fmla="*/ 214155 w 1983339"/>
              <a:gd name="connsiteY24" fmla="*/ 1466871 h 1680147"/>
              <a:gd name="connsiteX25" fmla="*/ 42042 w 1983339"/>
              <a:gd name="connsiteY25" fmla="*/ 1391149 h 1680147"/>
              <a:gd name="connsiteX26" fmla="*/ 78819 w 1983339"/>
              <a:gd name="connsiteY26" fmla="*/ 1288937 h 1680147"/>
              <a:gd name="connsiteX27" fmla="*/ 1159 w 1983339"/>
              <a:gd name="connsiteY27" fmla="*/ 1184071 h 1680147"/>
              <a:gd name="connsiteX28" fmla="*/ 142985 w 1983339"/>
              <a:gd name="connsiteY28" fmla="*/ 1090863 h 1680147"/>
              <a:gd name="connsiteX29" fmla="*/ 144342 w 1983339"/>
              <a:gd name="connsiteY29" fmla="*/ 1088406 h 1680147"/>
              <a:gd name="connsiteX30" fmla="*/ 144342 w 1983339"/>
              <a:gd name="connsiteY30" fmla="*/ 1088406 h 1680147"/>
              <a:gd name="connsiteX31" fmla="*/ 207519 w 1983339"/>
              <a:gd name="connsiteY31" fmla="*/ 954556 h 1680147"/>
              <a:gd name="connsiteX32" fmla="*/ 353090 w 1983339"/>
              <a:gd name="connsiteY32" fmla="*/ 903177 h 1680147"/>
              <a:gd name="connsiteX33" fmla="*/ 419558 w 1983339"/>
              <a:gd name="connsiteY33" fmla="*/ 904002 h 1680147"/>
              <a:gd name="connsiteX34" fmla="*/ 420044 w 1983339"/>
              <a:gd name="connsiteY34" fmla="*/ 903266 h 1680147"/>
              <a:gd name="connsiteX35" fmla="*/ 452381 w 1983339"/>
              <a:gd name="connsiteY35" fmla="*/ 873955 h 1680147"/>
              <a:gd name="connsiteX36" fmla="*/ 759721 w 1983339"/>
              <a:gd name="connsiteY36" fmla="*/ 843376 h 1680147"/>
              <a:gd name="connsiteX37" fmla="*/ 759789 w 1983339"/>
              <a:gd name="connsiteY37" fmla="*/ 843325 h 1680147"/>
              <a:gd name="connsiteX38" fmla="*/ 820910 w 1983339"/>
              <a:gd name="connsiteY38" fmla="*/ 797333 h 1680147"/>
              <a:gd name="connsiteX39" fmla="*/ 1069591 w 1983339"/>
              <a:gd name="connsiteY39" fmla="*/ 811631 h 1680147"/>
              <a:gd name="connsiteX40" fmla="*/ 1070695 w 1983339"/>
              <a:gd name="connsiteY40" fmla="*/ 810766 h 1680147"/>
              <a:gd name="connsiteX41" fmla="*/ 1119238 w 1983339"/>
              <a:gd name="connsiteY41" fmla="*/ 772728 h 1680147"/>
              <a:gd name="connsiteX42" fmla="*/ 1190334 w 1983339"/>
              <a:gd name="connsiteY42" fmla="*/ 753665 h 1680147"/>
              <a:gd name="connsiteX43" fmla="*/ 1273540 w 1983339"/>
              <a:gd name="connsiteY43" fmla="*/ 760581 h 1680147"/>
              <a:gd name="connsiteX44" fmla="*/ 1338152 w 1983339"/>
              <a:gd name="connsiteY44" fmla="*/ 793589 h 1680147"/>
              <a:gd name="connsiteX45" fmla="*/ 1340081 w 1983339"/>
              <a:gd name="connsiteY45" fmla="*/ 794575 h 1680147"/>
              <a:gd name="connsiteX46" fmla="*/ 1491035 w 1983339"/>
              <a:gd name="connsiteY46" fmla="*/ 753187 h 1680147"/>
              <a:gd name="connsiteX47" fmla="*/ 741497 w 1983339"/>
              <a:gd name="connsiteY47" fmla="*/ 581950 h 1680147"/>
              <a:gd name="connsiteX48" fmla="*/ 806063 w 1983339"/>
              <a:gd name="connsiteY48" fmla="*/ 646516 h 1680147"/>
              <a:gd name="connsiteX49" fmla="*/ 741497 w 1983339"/>
              <a:gd name="connsiteY49" fmla="*/ 711082 h 1680147"/>
              <a:gd name="connsiteX50" fmla="*/ 676931 w 1983339"/>
              <a:gd name="connsiteY50" fmla="*/ 646516 h 1680147"/>
              <a:gd name="connsiteX51" fmla="*/ 741497 w 1983339"/>
              <a:gd name="connsiteY51" fmla="*/ 581950 h 1680147"/>
              <a:gd name="connsiteX52" fmla="*/ 1380406 w 1983339"/>
              <a:gd name="connsiteY52" fmla="*/ 560539 h 1680147"/>
              <a:gd name="connsiteX53" fmla="*/ 1444972 w 1983339"/>
              <a:gd name="connsiteY53" fmla="*/ 625105 h 1680147"/>
              <a:gd name="connsiteX54" fmla="*/ 1380406 w 1983339"/>
              <a:gd name="connsiteY54" fmla="*/ 689671 h 1680147"/>
              <a:gd name="connsiteX55" fmla="*/ 1315840 w 1983339"/>
              <a:gd name="connsiteY55" fmla="*/ 625105 h 1680147"/>
              <a:gd name="connsiteX56" fmla="*/ 1380406 w 1983339"/>
              <a:gd name="connsiteY56" fmla="*/ 560539 h 1680147"/>
              <a:gd name="connsiteX57" fmla="*/ 647043 w 1983339"/>
              <a:gd name="connsiteY57" fmla="*/ 447179 h 1680147"/>
              <a:gd name="connsiteX58" fmla="*/ 690087 w 1983339"/>
              <a:gd name="connsiteY58" fmla="*/ 490223 h 1680147"/>
              <a:gd name="connsiteX59" fmla="*/ 647043 w 1983339"/>
              <a:gd name="connsiteY59" fmla="*/ 533267 h 1680147"/>
              <a:gd name="connsiteX60" fmla="*/ 603999 w 1983339"/>
              <a:gd name="connsiteY60" fmla="*/ 490223 h 1680147"/>
              <a:gd name="connsiteX61" fmla="*/ 647043 w 1983339"/>
              <a:gd name="connsiteY61" fmla="*/ 447179 h 1680147"/>
              <a:gd name="connsiteX62" fmla="*/ 574852 w 1983339"/>
              <a:gd name="connsiteY62" fmla="*/ 349248 h 1680147"/>
              <a:gd name="connsiteX63" fmla="*/ 596374 w 1983339"/>
              <a:gd name="connsiteY63" fmla="*/ 370770 h 1680147"/>
              <a:gd name="connsiteX64" fmla="*/ 574852 w 1983339"/>
              <a:gd name="connsiteY64" fmla="*/ 392292 h 1680147"/>
              <a:gd name="connsiteX65" fmla="*/ 553330 w 1983339"/>
              <a:gd name="connsiteY65" fmla="*/ 370770 h 1680147"/>
              <a:gd name="connsiteX66" fmla="*/ 574852 w 1983339"/>
              <a:gd name="connsiteY66" fmla="*/ 349248 h 1680147"/>
              <a:gd name="connsiteX67" fmla="*/ 1472481 w 1983339"/>
              <a:gd name="connsiteY67" fmla="*/ 259574 h 1680147"/>
              <a:gd name="connsiteX68" fmla="*/ 1515525 w 1983339"/>
              <a:gd name="connsiteY68" fmla="*/ 302618 h 1680147"/>
              <a:gd name="connsiteX69" fmla="*/ 1472481 w 1983339"/>
              <a:gd name="connsiteY69" fmla="*/ 345662 h 1680147"/>
              <a:gd name="connsiteX70" fmla="*/ 1429437 w 1983339"/>
              <a:gd name="connsiteY70" fmla="*/ 302618 h 1680147"/>
              <a:gd name="connsiteX71" fmla="*/ 1472481 w 1983339"/>
              <a:gd name="connsiteY71" fmla="*/ 259574 h 1680147"/>
              <a:gd name="connsiteX72" fmla="*/ 1552738 w 1983339"/>
              <a:gd name="connsiteY72" fmla="*/ 0 h 1680147"/>
              <a:gd name="connsiteX73" fmla="*/ 1574260 w 1983339"/>
              <a:gd name="connsiteY73" fmla="*/ 21522 h 1680147"/>
              <a:gd name="connsiteX74" fmla="*/ 1531216 w 1983339"/>
              <a:gd name="connsiteY74" fmla="*/ 21522 h 1680147"/>
              <a:gd name="connsiteX75" fmla="*/ 1552738 w 1983339"/>
              <a:gd name="connsiteY75" fmla="*/ 0 h 1680147"/>
              <a:gd name="connsiteX0" fmla="*/ 1491035 w 1983339"/>
              <a:gd name="connsiteY0" fmla="*/ 753187 h 1680147"/>
              <a:gd name="connsiteX1" fmla="*/ 1546514 w 1983339"/>
              <a:gd name="connsiteY1" fmla="*/ 762453 h 1680147"/>
              <a:gd name="connsiteX2" fmla="*/ 1651198 w 1983339"/>
              <a:gd name="connsiteY2" fmla="*/ 850084 h 1680147"/>
              <a:gd name="connsiteX3" fmla="*/ 1651767 w 1983339"/>
              <a:gd name="connsiteY3" fmla="*/ 850240 h 1680147"/>
              <a:gd name="connsiteX4" fmla="*/ 1696032 w 1983339"/>
              <a:gd name="connsiteY4" fmla="*/ 862379 h 1680147"/>
              <a:gd name="connsiteX5" fmla="*/ 1785544 w 1983339"/>
              <a:gd name="connsiteY5" fmla="*/ 935132 h 1680147"/>
              <a:gd name="connsiteX6" fmla="*/ 1795187 w 1983339"/>
              <a:gd name="connsiteY6" fmla="*/ 981613 h 1680147"/>
              <a:gd name="connsiteX7" fmla="*/ 1794607 w 1983339"/>
              <a:gd name="connsiteY7" fmla="*/ 983308 h 1680147"/>
              <a:gd name="connsiteX8" fmla="*/ 1803598 w 1983339"/>
              <a:gd name="connsiteY8" fmla="*/ 1002484 h 1680147"/>
              <a:gd name="connsiteX9" fmla="*/ 1804167 w 1983339"/>
              <a:gd name="connsiteY9" fmla="*/ 1002640 h 1680147"/>
              <a:gd name="connsiteX10" fmla="*/ 1848432 w 1983339"/>
              <a:gd name="connsiteY10" fmla="*/ 1014779 h 1680147"/>
              <a:gd name="connsiteX11" fmla="*/ 1937944 w 1983339"/>
              <a:gd name="connsiteY11" fmla="*/ 1087532 h 1680147"/>
              <a:gd name="connsiteX12" fmla="*/ 1931931 w 1983339"/>
              <a:gd name="connsiteY12" fmla="*/ 1179754 h 1680147"/>
              <a:gd name="connsiteX13" fmla="*/ 1975858 w 1983339"/>
              <a:gd name="connsiteY13" fmla="*/ 1320759 h 1680147"/>
              <a:gd name="connsiteX14" fmla="*/ 1770084 w 1983339"/>
              <a:gd name="connsiteY14" fmla="*/ 1444188 h 1680147"/>
              <a:gd name="connsiteX15" fmla="*/ 1696421 w 1983339"/>
              <a:gd name="connsiteY15" fmla="*/ 1549951 h 1680147"/>
              <a:gd name="connsiteX16" fmla="*/ 1445621 w 1983339"/>
              <a:gd name="connsiteY16" fmla="*/ 1562757 h 1680147"/>
              <a:gd name="connsiteX17" fmla="*/ 1266394 w 1983339"/>
              <a:gd name="connsiteY17" fmla="*/ 1675586 h 1680147"/>
              <a:gd name="connsiteX18" fmla="*/ 1002871 w 1983339"/>
              <a:gd name="connsiteY18" fmla="*/ 1606716 h 1680147"/>
              <a:gd name="connsiteX19" fmla="*/ 645316 w 1983339"/>
              <a:gd name="connsiteY19" fmla="*/ 1570234 h 1680147"/>
              <a:gd name="connsiteX20" fmla="*/ 613709 w 1983339"/>
              <a:gd name="connsiteY20" fmla="*/ 1540804 h 1680147"/>
              <a:gd name="connsiteX21" fmla="*/ 610736 w 1983339"/>
              <a:gd name="connsiteY21" fmla="*/ 1538642 h 1680147"/>
              <a:gd name="connsiteX22" fmla="*/ 595680 w 1983339"/>
              <a:gd name="connsiteY22" fmla="*/ 1538034 h 1680147"/>
              <a:gd name="connsiteX23" fmla="*/ 552990 w 1983339"/>
              <a:gd name="connsiteY23" fmla="*/ 1551438 h 1680147"/>
              <a:gd name="connsiteX24" fmla="*/ 214155 w 1983339"/>
              <a:gd name="connsiteY24" fmla="*/ 1466871 h 1680147"/>
              <a:gd name="connsiteX25" fmla="*/ 42042 w 1983339"/>
              <a:gd name="connsiteY25" fmla="*/ 1391149 h 1680147"/>
              <a:gd name="connsiteX26" fmla="*/ 78819 w 1983339"/>
              <a:gd name="connsiteY26" fmla="*/ 1288937 h 1680147"/>
              <a:gd name="connsiteX27" fmla="*/ 1159 w 1983339"/>
              <a:gd name="connsiteY27" fmla="*/ 1184071 h 1680147"/>
              <a:gd name="connsiteX28" fmla="*/ 142985 w 1983339"/>
              <a:gd name="connsiteY28" fmla="*/ 1090863 h 1680147"/>
              <a:gd name="connsiteX29" fmla="*/ 144342 w 1983339"/>
              <a:gd name="connsiteY29" fmla="*/ 1088406 h 1680147"/>
              <a:gd name="connsiteX30" fmla="*/ 144342 w 1983339"/>
              <a:gd name="connsiteY30" fmla="*/ 1088406 h 1680147"/>
              <a:gd name="connsiteX31" fmla="*/ 207519 w 1983339"/>
              <a:gd name="connsiteY31" fmla="*/ 954556 h 1680147"/>
              <a:gd name="connsiteX32" fmla="*/ 353090 w 1983339"/>
              <a:gd name="connsiteY32" fmla="*/ 903177 h 1680147"/>
              <a:gd name="connsiteX33" fmla="*/ 419558 w 1983339"/>
              <a:gd name="connsiteY33" fmla="*/ 904002 h 1680147"/>
              <a:gd name="connsiteX34" fmla="*/ 420044 w 1983339"/>
              <a:gd name="connsiteY34" fmla="*/ 903266 h 1680147"/>
              <a:gd name="connsiteX35" fmla="*/ 452381 w 1983339"/>
              <a:gd name="connsiteY35" fmla="*/ 873955 h 1680147"/>
              <a:gd name="connsiteX36" fmla="*/ 759721 w 1983339"/>
              <a:gd name="connsiteY36" fmla="*/ 843376 h 1680147"/>
              <a:gd name="connsiteX37" fmla="*/ 759789 w 1983339"/>
              <a:gd name="connsiteY37" fmla="*/ 843325 h 1680147"/>
              <a:gd name="connsiteX38" fmla="*/ 820910 w 1983339"/>
              <a:gd name="connsiteY38" fmla="*/ 797333 h 1680147"/>
              <a:gd name="connsiteX39" fmla="*/ 1069591 w 1983339"/>
              <a:gd name="connsiteY39" fmla="*/ 811631 h 1680147"/>
              <a:gd name="connsiteX40" fmla="*/ 1070695 w 1983339"/>
              <a:gd name="connsiteY40" fmla="*/ 810766 h 1680147"/>
              <a:gd name="connsiteX41" fmla="*/ 1119238 w 1983339"/>
              <a:gd name="connsiteY41" fmla="*/ 772728 h 1680147"/>
              <a:gd name="connsiteX42" fmla="*/ 1190334 w 1983339"/>
              <a:gd name="connsiteY42" fmla="*/ 753665 h 1680147"/>
              <a:gd name="connsiteX43" fmla="*/ 1273540 w 1983339"/>
              <a:gd name="connsiteY43" fmla="*/ 760581 h 1680147"/>
              <a:gd name="connsiteX44" fmla="*/ 1338152 w 1983339"/>
              <a:gd name="connsiteY44" fmla="*/ 793589 h 1680147"/>
              <a:gd name="connsiteX45" fmla="*/ 1340081 w 1983339"/>
              <a:gd name="connsiteY45" fmla="*/ 794575 h 1680147"/>
              <a:gd name="connsiteX46" fmla="*/ 1491035 w 1983339"/>
              <a:gd name="connsiteY46" fmla="*/ 753187 h 1680147"/>
              <a:gd name="connsiteX47" fmla="*/ 741497 w 1983339"/>
              <a:gd name="connsiteY47" fmla="*/ 581950 h 1680147"/>
              <a:gd name="connsiteX48" fmla="*/ 806063 w 1983339"/>
              <a:gd name="connsiteY48" fmla="*/ 646516 h 1680147"/>
              <a:gd name="connsiteX49" fmla="*/ 741497 w 1983339"/>
              <a:gd name="connsiteY49" fmla="*/ 711082 h 1680147"/>
              <a:gd name="connsiteX50" fmla="*/ 676931 w 1983339"/>
              <a:gd name="connsiteY50" fmla="*/ 646516 h 1680147"/>
              <a:gd name="connsiteX51" fmla="*/ 741497 w 1983339"/>
              <a:gd name="connsiteY51" fmla="*/ 581950 h 1680147"/>
              <a:gd name="connsiteX52" fmla="*/ 1380406 w 1983339"/>
              <a:gd name="connsiteY52" fmla="*/ 560539 h 1680147"/>
              <a:gd name="connsiteX53" fmla="*/ 1444972 w 1983339"/>
              <a:gd name="connsiteY53" fmla="*/ 625105 h 1680147"/>
              <a:gd name="connsiteX54" fmla="*/ 1380406 w 1983339"/>
              <a:gd name="connsiteY54" fmla="*/ 689671 h 1680147"/>
              <a:gd name="connsiteX55" fmla="*/ 1315840 w 1983339"/>
              <a:gd name="connsiteY55" fmla="*/ 625105 h 1680147"/>
              <a:gd name="connsiteX56" fmla="*/ 1380406 w 1983339"/>
              <a:gd name="connsiteY56" fmla="*/ 560539 h 1680147"/>
              <a:gd name="connsiteX57" fmla="*/ 647043 w 1983339"/>
              <a:gd name="connsiteY57" fmla="*/ 447179 h 1680147"/>
              <a:gd name="connsiteX58" fmla="*/ 690087 w 1983339"/>
              <a:gd name="connsiteY58" fmla="*/ 490223 h 1680147"/>
              <a:gd name="connsiteX59" fmla="*/ 647043 w 1983339"/>
              <a:gd name="connsiteY59" fmla="*/ 533267 h 1680147"/>
              <a:gd name="connsiteX60" fmla="*/ 603999 w 1983339"/>
              <a:gd name="connsiteY60" fmla="*/ 490223 h 1680147"/>
              <a:gd name="connsiteX61" fmla="*/ 647043 w 1983339"/>
              <a:gd name="connsiteY61" fmla="*/ 447179 h 1680147"/>
              <a:gd name="connsiteX62" fmla="*/ 574852 w 1983339"/>
              <a:gd name="connsiteY62" fmla="*/ 349248 h 1680147"/>
              <a:gd name="connsiteX63" fmla="*/ 596374 w 1983339"/>
              <a:gd name="connsiteY63" fmla="*/ 370770 h 1680147"/>
              <a:gd name="connsiteX64" fmla="*/ 574852 w 1983339"/>
              <a:gd name="connsiteY64" fmla="*/ 392292 h 1680147"/>
              <a:gd name="connsiteX65" fmla="*/ 553330 w 1983339"/>
              <a:gd name="connsiteY65" fmla="*/ 370770 h 1680147"/>
              <a:gd name="connsiteX66" fmla="*/ 574852 w 1983339"/>
              <a:gd name="connsiteY66" fmla="*/ 349248 h 1680147"/>
              <a:gd name="connsiteX67" fmla="*/ 1472481 w 1983339"/>
              <a:gd name="connsiteY67" fmla="*/ 259574 h 1680147"/>
              <a:gd name="connsiteX68" fmla="*/ 1515525 w 1983339"/>
              <a:gd name="connsiteY68" fmla="*/ 302618 h 1680147"/>
              <a:gd name="connsiteX69" fmla="*/ 1472481 w 1983339"/>
              <a:gd name="connsiteY69" fmla="*/ 345662 h 1680147"/>
              <a:gd name="connsiteX70" fmla="*/ 1429437 w 1983339"/>
              <a:gd name="connsiteY70" fmla="*/ 302618 h 1680147"/>
              <a:gd name="connsiteX71" fmla="*/ 1472481 w 1983339"/>
              <a:gd name="connsiteY71" fmla="*/ 259574 h 1680147"/>
              <a:gd name="connsiteX72" fmla="*/ 1552738 w 1983339"/>
              <a:gd name="connsiteY72" fmla="*/ 0 h 1680147"/>
              <a:gd name="connsiteX73" fmla="*/ 1531216 w 1983339"/>
              <a:gd name="connsiteY73" fmla="*/ 21522 h 1680147"/>
              <a:gd name="connsiteX74" fmla="*/ 1552738 w 1983339"/>
              <a:gd name="connsiteY74" fmla="*/ 0 h 1680147"/>
              <a:gd name="connsiteX0" fmla="*/ 1491035 w 1983339"/>
              <a:gd name="connsiteY0" fmla="*/ 493613 h 1420573"/>
              <a:gd name="connsiteX1" fmla="*/ 1546514 w 1983339"/>
              <a:gd name="connsiteY1" fmla="*/ 502879 h 1420573"/>
              <a:gd name="connsiteX2" fmla="*/ 1651198 w 1983339"/>
              <a:gd name="connsiteY2" fmla="*/ 590510 h 1420573"/>
              <a:gd name="connsiteX3" fmla="*/ 1651767 w 1983339"/>
              <a:gd name="connsiteY3" fmla="*/ 590666 h 1420573"/>
              <a:gd name="connsiteX4" fmla="*/ 1696032 w 1983339"/>
              <a:gd name="connsiteY4" fmla="*/ 602805 h 1420573"/>
              <a:gd name="connsiteX5" fmla="*/ 1785544 w 1983339"/>
              <a:gd name="connsiteY5" fmla="*/ 675558 h 1420573"/>
              <a:gd name="connsiteX6" fmla="*/ 1795187 w 1983339"/>
              <a:gd name="connsiteY6" fmla="*/ 722039 h 1420573"/>
              <a:gd name="connsiteX7" fmla="*/ 1794607 w 1983339"/>
              <a:gd name="connsiteY7" fmla="*/ 723734 h 1420573"/>
              <a:gd name="connsiteX8" fmla="*/ 1803598 w 1983339"/>
              <a:gd name="connsiteY8" fmla="*/ 742910 h 1420573"/>
              <a:gd name="connsiteX9" fmla="*/ 1804167 w 1983339"/>
              <a:gd name="connsiteY9" fmla="*/ 743066 h 1420573"/>
              <a:gd name="connsiteX10" fmla="*/ 1848432 w 1983339"/>
              <a:gd name="connsiteY10" fmla="*/ 755205 h 1420573"/>
              <a:gd name="connsiteX11" fmla="*/ 1937944 w 1983339"/>
              <a:gd name="connsiteY11" fmla="*/ 827958 h 1420573"/>
              <a:gd name="connsiteX12" fmla="*/ 1931931 w 1983339"/>
              <a:gd name="connsiteY12" fmla="*/ 920180 h 1420573"/>
              <a:gd name="connsiteX13" fmla="*/ 1975858 w 1983339"/>
              <a:gd name="connsiteY13" fmla="*/ 1061185 h 1420573"/>
              <a:gd name="connsiteX14" fmla="*/ 1770084 w 1983339"/>
              <a:gd name="connsiteY14" fmla="*/ 1184614 h 1420573"/>
              <a:gd name="connsiteX15" fmla="*/ 1696421 w 1983339"/>
              <a:gd name="connsiteY15" fmla="*/ 1290377 h 1420573"/>
              <a:gd name="connsiteX16" fmla="*/ 1445621 w 1983339"/>
              <a:gd name="connsiteY16" fmla="*/ 1303183 h 1420573"/>
              <a:gd name="connsiteX17" fmla="*/ 1266394 w 1983339"/>
              <a:gd name="connsiteY17" fmla="*/ 1416012 h 1420573"/>
              <a:gd name="connsiteX18" fmla="*/ 1002871 w 1983339"/>
              <a:gd name="connsiteY18" fmla="*/ 1347142 h 1420573"/>
              <a:gd name="connsiteX19" fmla="*/ 645316 w 1983339"/>
              <a:gd name="connsiteY19" fmla="*/ 1310660 h 1420573"/>
              <a:gd name="connsiteX20" fmla="*/ 613709 w 1983339"/>
              <a:gd name="connsiteY20" fmla="*/ 1281230 h 1420573"/>
              <a:gd name="connsiteX21" fmla="*/ 610736 w 1983339"/>
              <a:gd name="connsiteY21" fmla="*/ 1279068 h 1420573"/>
              <a:gd name="connsiteX22" fmla="*/ 595680 w 1983339"/>
              <a:gd name="connsiteY22" fmla="*/ 1278460 h 1420573"/>
              <a:gd name="connsiteX23" fmla="*/ 552990 w 1983339"/>
              <a:gd name="connsiteY23" fmla="*/ 1291864 h 1420573"/>
              <a:gd name="connsiteX24" fmla="*/ 214155 w 1983339"/>
              <a:gd name="connsiteY24" fmla="*/ 1207297 h 1420573"/>
              <a:gd name="connsiteX25" fmla="*/ 42042 w 1983339"/>
              <a:gd name="connsiteY25" fmla="*/ 1131575 h 1420573"/>
              <a:gd name="connsiteX26" fmla="*/ 78819 w 1983339"/>
              <a:gd name="connsiteY26" fmla="*/ 1029363 h 1420573"/>
              <a:gd name="connsiteX27" fmla="*/ 1159 w 1983339"/>
              <a:gd name="connsiteY27" fmla="*/ 924497 h 1420573"/>
              <a:gd name="connsiteX28" fmla="*/ 142985 w 1983339"/>
              <a:gd name="connsiteY28" fmla="*/ 831289 h 1420573"/>
              <a:gd name="connsiteX29" fmla="*/ 144342 w 1983339"/>
              <a:gd name="connsiteY29" fmla="*/ 828832 h 1420573"/>
              <a:gd name="connsiteX30" fmla="*/ 144342 w 1983339"/>
              <a:gd name="connsiteY30" fmla="*/ 828832 h 1420573"/>
              <a:gd name="connsiteX31" fmla="*/ 207519 w 1983339"/>
              <a:gd name="connsiteY31" fmla="*/ 694982 h 1420573"/>
              <a:gd name="connsiteX32" fmla="*/ 353090 w 1983339"/>
              <a:gd name="connsiteY32" fmla="*/ 643603 h 1420573"/>
              <a:gd name="connsiteX33" fmla="*/ 419558 w 1983339"/>
              <a:gd name="connsiteY33" fmla="*/ 644428 h 1420573"/>
              <a:gd name="connsiteX34" fmla="*/ 420044 w 1983339"/>
              <a:gd name="connsiteY34" fmla="*/ 643692 h 1420573"/>
              <a:gd name="connsiteX35" fmla="*/ 452381 w 1983339"/>
              <a:gd name="connsiteY35" fmla="*/ 614381 h 1420573"/>
              <a:gd name="connsiteX36" fmla="*/ 759721 w 1983339"/>
              <a:gd name="connsiteY36" fmla="*/ 583802 h 1420573"/>
              <a:gd name="connsiteX37" fmla="*/ 759789 w 1983339"/>
              <a:gd name="connsiteY37" fmla="*/ 583751 h 1420573"/>
              <a:gd name="connsiteX38" fmla="*/ 820910 w 1983339"/>
              <a:gd name="connsiteY38" fmla="*/ 537759 h 1420573"/>
              <a:gd name="connsiteX39" fmla="*/ 1069591 w 1983339"/>
              <a:gd name="connsiteY39" fmla="*/ 552057 h 1420573"/>
              <a:gd name="connsiteX40" fmla="*/ 1070695 w 1983339"/>
              <a:gd name="connsiteY40" fmla="*/ 551192 h 1420573"/>
              <a:gd name="connsiteX41" fmla="*/ 1119238 w 1983339"/>
              <a:gd name="connsiteY41" fmla="*/ 513154 h 1420573"/>
              <a:gd name="connsiteX42" fmla="*/ 1190334 w 1983339"/>
              <a:gd name="connsiteY42" fmla="*/ 494091 h 1420573"/>
              <a:gd name="connsiteX43" fmla="*/ 1273540 w 1983339"/>
              <a:gd name="connsiteY43" fmla="*/ 501007 h 1420573"/>
              <a:gd name="connsiteX44" fmla="*/ 1338152 w 1983339"/>
              <a:gd name="connsiteY44" fmla="*/ 534015 h 1420573"/>
              <a:gd name="connsiteX45" fmla="*/ 1340081 w 1983339"/>
              <a:gd name="connsiteY45" fmla="*/ 535001 h 1420573"/>
              <a:gd name="connsiteX46" fmla="*/ 1491035 w 1983339"/>
              <a:gd name="connsiteY46" fmla="*/ 493613 h 1420573"/>
              <a:gd name="connsiteX47" fmla="*/ 741497 w 1983339"/>
              <a:gd name="connsiteY47" fmla="*/ 322376 h 1420573"/>
              <a:gd name="connsiteX48" fmla="*/ 806063 w 1983339"/>
              <a:gd name="connsiteY48" fmla="*/ 386942 h 1420573"/>
              <a:gd name="connsiteX49" fmla="*/ 741497 w 1983339"/>
              <a:gd name="connsiteY49" fmla="*/ 451508 h 1420573"/>
              <a:gd name="connsiteX50" fmla="*/ 676931 w 1983339"/>
              <a:gd name="connsiteY50" fmla="*/ 386942 h 1420573"/>
              <a:gd name="connsiteX51" fmla="*/ 741497 w 1983339"/>
              <a:gd name="connsiteY51" fmla="*/ 322376 h 1420573"/>
              <a:gd name="connsiteX52" fmla="*/ 1380406 w 1983339"/>
              <a:gd name="connsiteY52" fmla="*/ 300965 h 1420573"/>
              <a:gd name="connsiteX53" fmla="*/ 1444972 w 1983339"/>
              <a:gd name="connsiteY53" fmla="*/ 365531 h 1420573"/>
              <a:gd name="connsiteX54" fmla="*/ 1380406 w 1983339"/>
              <a:gd name="connsiteY54" fmla="*/ 430097 h 1420573"/>
              <a:gd name="connsiteX55" fmla="*/ 1315840 w 1983339"/>
              <a:gd name="connsiteY55" fmla="*/ 365531 h 1420573"/>
              <a:gd name="connsiteX56" fmla="*/ 1380406 w 1983339"/>
              <a:gd name="connsiteY56" fmla="*/ 300965 h 1420573"/>
              <a:gd name="connsiteX57" fmla="*/ 647043 w 1983339"/>
              <a:gd name="connsiteY57" fmla="*/ 187605 h 1420573"/>
              <a:gd name="connsiteX58" fmla="*/ 690087 w 1983339"/>
              <a:gd name="connsiteY58" fmla="*/ 230649 h 1420573"/>
              <a:gd name="connsiteX59" fmla="*/ 647043 w 1983339"/>
              <a:gd name="connsiteY59" fmla="*/ 273693 h 1420573"/>
              <a:gd name="connsiteX60" fmla="*/ 603999 w 1983339"/>
              <a:gd name="connsiteY60" fmla="*/ 230649 h 1420573"/>
              <a:gd name="connsiteX61" fmla="*/ 647043 w 1983339"/>
              <a:gd name="connsiteY61" fmla="*/ 187605 h 1420573"/>
              <a:gd name="connsiteX62" fmla="*/ 574852 w 1983339"/>
              <a:gd name="connsiteY62" fmla="*/ 89674 h 1420573"/>
              <a:gd name="connsiteX63" fmla="*/ 596374 w 1983339"/>
              <a:gd name="connsiteY63" fmla="*/ 111196 h 1420573"/>
              <a:gd name="connsiteX64" fmla="*/ 574852 w 1983339"/>
              <a:gd name="connsiteY64" fmla="*/ 132718 h 1420573"/>
              <a:gd name="connsiteX65" fmla="*/ 553330 w 1983339"/>
              <a:gd name="connsiteY65" fmla="*/ 111196 h 1420573"/>
              <a:gd name="connsiteX66" fmla="*/ 574852 w 1983339"/>
              <a:gd name="connsiteY66" fmla="*/ 89674 h 1420573"/>
              <a:gd name="connsiteX67" fmla="*/ 1472481 w 1983339"/>
              <a:gd name="connsiteY67" fmla="*/ 0 h 1420573"/>
              <a:gd name="connsiteX68" fmla="*/ 1515525 w 1983339"/>
              <a:gd name="connsiteY68" fmla="*/ 43044 h 1420573"/>
              <a:gd name="connsiteX69" fmla="*/ 1472481 w 1983339"/>
              <a:gd name="connsiteY69" fmla="*/ 86088 h 1420573"/>
              <a:gd name="connsiteX70" fmla="*/ 1429437 w 1983339"/>
              <a:gd name="connsiteY70" fmla="*/ 43044 h 1420573"/>
              <a:gd name="connsiteX71" fmla="*/ 1472481 w 1983339"/>
              <a:gd name="connsiteY71" fmla="*/ 0 h 1420573"/>
              <a:gd name="connsiteX0" fmla="*/ 1491035 w 1983339"/>
              <a:gd name="connsiteY0" fmla="*/ 455950 h 1382910"/>
              <a:gd name="connsiteX1" fmla="*/ 1546514 w 1983339"/>
              <a:gd name="connsiteY1" fmla="*/ 465216 h 1382910"/>
              <a:gd name="connsiteX2" fmla="*/ 1651198 w 1983339"/>
              <a:gd name="connsiteY2" fmla="*/ 552847 h 1382910"/>
              <a:gd name="connsiteX3" fmla="*/ 1651767 w 1983339"/>
              <a:gd name="connsiteY3" fmla="*/ 553003 h 1382910"/>
              <a:gd name="connsiteX4" fmla="*/ 1696032 w 1983339"/>
              <a:gd name="connsiteY4" fmla="*/ 565142 h 1382910"/>
              <a:gd name="connsiteX5" fmla="*/ 1785544 w 1983339"/>
              <a:gd name="connsiteY5" fmla="*/ 637895 h 1382910"/>
              <a:gd name="connsiteX6" fmla="*/ 1795187 w 1983339"/>
              <a:gd name="connsiteY6" fmla="*/ 684376 h 1382910"/>
              <a:gd name="connsiteX7" fmla="*/ 1794607 w 1983339"/>
              <a:gd name="connsiteY7" fmla="*/ 686071 h 1382910"/>
              <a:gd name="connsiteX8" fmla="*/ 1803598 w 1983339"/>
              <a:gd name="connsiteY8" fmla="*/ 705247 h 1382910"/>
              <a:gd name="connsiteX9" fmla="*/ 1804167 w 1983339"/>
              <a:gd name="connsiteY9" fmla="*/ 705403 h 1382910"/>
              <a:gd name="connsiteX10" fmla="*/ 1848432 w 1983339"/>
              <a:gd name="connsiteY10" fmla="*/ 717542 h 1382910"/>
              <a:gd name="connsiteX11" fmla="*/ 1937944 w 1983339"/>
              <a:gd name="connsiteY11" fmla="*/ 790295 h 1382910"/>
              <a:gd name="connsiteX12" fmla="*/ 1931931 w 1983339"/>
              <a:gd name="connsiteY12" fmla="*/ 882517 h 1382910"/>
              <a:gd name="connsiteX13" fmla="*/ 1975858 w 1983339"/>
              <a:gd name="connsiteY13" fmla="*/ 1023522 h 1382910"/>
              <a:gd name="connsiteX14" fmla="*/ 1770084 w 1983339"/>
              <a:gd name="connsiteY14" fmla="*/ 1146951 h 1382910"/>
              <a:gd name="connsiteX15" fmla="*/ 1696421 w 1983339"/>
              <a:gd name="connsiteY15" fmla="*/ 1252714 h 1382910"/>
              <a:gd name="connsiteX16" fmla="*/ 1445621 w 1983339"/>
              <a:gd name="connsiteY16" fmla="*/ 1265520 h 1382910"/>
              <a:gd name="connsiteX17" fmla="*/ 1266394 w 1983339"/>
              <a:gd name="connsiteY17" fmla="*/ 1378349 h 1382910"/>
              <a:gd name="connsiteX18" fmla="*/ 1002871 w 1983339"/>
              <a:gd name="connsiteY18" fmla="*/ 1309479 h 1382910"/>
              <a:gd name="connsiteX19" fmla="*/ 645316 w 1983339"/>
              <a:gd name="connsiteY19" fmla="*/ 1272997 h 1382910"/>
              <a:gd name="connsiteX20" fmla="*/ 613709 w 1983339"/>
              <a:gd name="connsiteY20" fmla="*/ 1243567 h 1382910"/>
              <a:gd name="connsiteX21" fmla="*/ 610736 w 1983339"/>
              <a:gd name="connsiteY21" fmla="*/ 1241405 h 1382910"/>
              <a:gd name="connsiteX22" fmla="*/ 595680 w 1983339"/>
              <a:gd name="connsiteY22" fmla="*/ 1240797 h 1382910"/>
              <a:gd name="connsiteX23" fmla="*/ 552990 w 1983339"/>
              <a:gd name="connsiteY23" fmla="*/ 1254201 h 1382910"/>
              <a:gd name="connsiteX24" fmla="*/ 214155 w 1983339"/>
              <a:gd name="connsiteY24" fmla="*/ 1169634 h 1382910"/>
              <a:gd name="connsiteX25" fmla="*/ 42042 w 1983339"/>
              <a:gd name="connsiteY25" fmla="*/ 1093912 h 1382910"/>
              <a:gd name="connsiteX26" fmla="*/ 78819 w 1983339"/>
              <a:gd name="connsiteY26" fmla="*/ 991700 h 1382910"/>
              <a:gd name="connsiteX27" fmla="*/ 1159 w 1983339"/>
              <a:gd name="connsiteY27" fmla="*/ 886834 h 1382910"/>
              <a:gd name="connsiteX28" fmla="*/ 142985 w 1983339"/>
              <a:gd name="connsiteY28" fmla="*/ 793626 h 1382910"/>
              <a:gd name="connsiteX29" fmla="*/ 144342 w 1983339"/>
              <a:gd name="connsiteY29" fmla="*/ 791169 h 1382910"/>
              <a:gd name="connsiteX30" fmla="*/ 144342 w 1983339"/>
              <a:gd name="connsiteY30" fmla="*/ 791169 h 1382910"/>
              <a:gd name="connsiteX31" fmla="*/ 207519 w 1983339"/>
              <a:gd name="connsiteY31" fmla="*/ 657319 h 1382910"/>
              <a:gd name="connsiteX32" fmla="*/ 353090 w 1983339"/>
              <a:gd name="connsiteY32" fmla="*/ 605940 h 1382910"/>
              <a:gd name="connsiteX33" fmla="*/ 419558 w 1983339"/>
              <a:gd name="connsiteY33" fmla="*/ 606765 h 1382910"/>
              <a:gd name="connsiteX34" fmla="*/ 420044 w 1983339"/>
              <a:gd name="connsiteY34" fmla="*/ 606029 h 1382910"/>
              <a:gd name="connsiteX35" fmla="*/ 452381 w 1983339"/>
              <a:gd name="connsiteY35" fmla="*/ 576718 h 1382910"/>
              <a:gd name="connsiteX36" fmla="*/ 759721 w 1983339"/>
              <a:gd name="connsiteY36" fmla="*/ 546139 h 1382910"/>
              <a:gd name="connsiteX37" fmla="*/ 759789 w 1983339"/>
              <a:gd name="connsiteY37" fmla="*/ 546088 h 1382910"/>
              <a:gd name="connsiteX38" fmla="*/ 820910 w 1983339"/>
              <a:gd name="connsiteY38" fmla="*/ 500096 h 1382910"/>
              <a:gd name="connsiteX39" fmla="*/ 1069591 w 1983339"/>
              <a:gd name="connsiteY39" fmla="*/ 514394 h 1382910"/>
              <a:gd name="connsiteX40" fmla="*/ 1070695 w 1983339"/>
              <a:gd name="connsiteY40" fmla="*/ 513529 h 1382910"/>
              <a:gd name="connsiteX41" fmla="*/ 1119238 w 1983339"/>
              <a:gd name="connsiteY41" fmla="*/ 475491 h 1382910"/>
              <a:gd name="connsiteX42" fmla="*/ 1190334 w 1983339"/>
              <a:gd name="connsiteY42" fmla="*/ 456428 h 1382910"/>
              <a:gd name="connsiteX43" fmla="*/ 1273540 w 1983339"/>
              <a:gd name="connsiteY43" fmla="*/ 463344 h 1382910"/>
              <a:gd name="connsiteX44" fmla="*/ 1338152 w 1983339"/>
              <a:gd name="connsiteY44" fmla="*/ 496352 h 1382910"/>
              <a:gd name="connsiteX45" fmla="*/ 1340081 w 1983339"/>
              <a:gd name="connsiteY45" fmla="*/ 497338 h 1382910"/>
              <a:gd name="connsiteX46" fmla="*/ 1491035 w 1983339"/>
              <a:gd name="connsiteY46" fmla="*/ 455950 h 1382910"/>
              <a:gd name="connsiteX47" fmla="*/ 741497 w 1983339"/>
              <a:gd name="connsiteY47" fmla="*/ 284713 h 1382910"/>
              <a:gd name="connsiteX48" fmla="*/ 806063 w 1983339"/>
              <a:gd name="connsiteY48" fmla="*/ 349279 h 1382910"/>
              <a:gd name="connsiteX49" fmla="*/ 741497 w 1983339"/>
              <a:gd name="connsiteY49" fmla="*/ 413845 h 1382910"/>
              <a:gd name="connsiteX50" fmla="*/ 676931 w 1983339"/>
              <a:gd name="connsiteY50" fmla="*/ 349279 h 1382910"/>
              <a:gd name="connsiteX51" fmla="*/ 741497 w 1983339"/>
              <a:gd name="connsiteY51" fmla="*/ 284713 h 1382910"/>
              <a:gd name="connsiteX52" fmla="*/ 1380406 w 1983339"/>
              <a:gd name="connsiteY52" fmla="*/ 263302 h 1382910"/>
              <a:gd name="connsiteX53" fmla="*/ 1444972 w 1983339"/>
              <a:gd name="connsiteY53" fmla="*/ 327868 h 1382910"/>
              <a:gd name="connsiteX54" fmla="*/ 1380406 w 1983339"/>
              <a:gd name="connsiteY54" fmla="*/ 392434 h 1382910"/>
              <a:gd name="connsiteX55" fmla="*/ 1315840 w 1983339"/>
              <a:gd name="connsiteY55" fmla="*/ 327868 h 1382910"/>
              <a:gd name="connsiteX56" fmla="*/ 1380406 w 1983339"/>
              <a:gd name="connsiteY56" fmla="*/ 263302 h 1382910"/>
              <a:gd name="connsiteX57" fmla="*/ 647043 w 1983339"/>
              <a:gd name="connsiteY57" fmla="*/ 149942 h 1382910"/>
              <a:gd name="connsiteX58" fmla="*/ 690087 w 1983339"/>
              <a:gd name="connsiteY58" fmla="*/ 192986 h 1382910"/>
              <a:gd name="connsiteX59" fmla="*/ 647043 w 1983339"/>
              <a:gd name="connsiteY59" fmla="*/ 236030 h 1382910"/>
              <a:gd name="connsiteX60" fmla="*/ 603999 w 1983339"/>
              <a:gd name="connsiteY60" fmla="*/ 192986 h 1382910"/>
              <a:gd name="connsiteX61" fmla="*/ 647043 w 1983339"/>
              <a:gd name="connsiteY61" fmla="*/ 149942 h 1382910"/>
              <a:gd name="connsiteX62" fmla="*/ 574852 w 1983339"/>
              <a:gd name="connsiteY62" fmla="*/ 52011 h 1382910"/>
              <a:gd name="connsiteX63" fmla="*/ 596374 w 1983339"/>
              <a:gd name="connsiteY63" fmla="*/ 73533 h 1382910"/>
              <a:gd name="connsiteX64" fmla="*/ 574852 w 1983339"/>
              <a:gd name="connsiteY64" fmla="*/ 95055 h 1382910"/>
              <a:gd name="connsiteX65" fmla="*/ 553330 w 1983339"/>
              <a:gd name="connsiteY65" fmla="*/ 73533 h 1382910"/>
              <a:gd name="connsiteX66" fmla="*/ 574852 w 1983339"/>
              <a:gd name="connsiteY66" fmla="*/ 52011 h 1382910"/>
              <a:gd name="connsiteX67" fmla="*/ 1429437 w 1983339"/>
              <a:gd name="connsiteY67" fmla="*/ 5381 h 1382910"/>
              <a:gd name="connsiteX68" fmla="*/ 1515525 w 1983339"/>
              <a:gd name="connsiteY68" fmla="*/ 5381 h 1382910"/>
              <a:gd name="connsiteX69" fmla="*/ 1472481 w 1983339"/>
              <a:gd name="connsiteY69" fmla="*/ 48425 h 1382910"/>
              <a:gd name="connsiteX70" fmla="*/ 1429437 w 1983339"/>
              <a:gd name="connsiteY70" fmla="*/ 5381 h 1382910"/>
              <a:gd name="connsiteX0" fmla="*/ 1491035 w 1983339"/>
              <a:gd name="connsiteY0" fmla="*/ 450569 h 1377529"/>
              <a:gd name="connsiteX1" fmla="*/ 1546514 w 1983339"/>
              <a:gd name="connsiteY1" fmla="*/ 459835 h 1377529"/>
              <a:gd name="connsiteX2" fmla="*/ 1651198 w 1983339"/>
              <a:gd name="connsiteY2" fmla="*/ 547466 h 1377529"/>
              <a:gd name="connsiteX3" fmla="*/ 1651767 w 1983339"/>
              <a:gd name="connsiteY3" fmla="*/ 547622 h 1377529"/>
              <a:gd name="connsiteX4" fmla="*/ 1696032 w 1983339"/>
              <a:gd name="connsiteY4" fmla="*/ 559761 h 1377529"/>
              <a:gd name="connsiteX5" fmla="*/ 1785544 w 1983339"/>
              <a:gd name="connsiteY5" fmla="*/ 632514 h 1377529"/>
              <a:gd name="connsiteX6" fmla="*/ 1795187 w 1983339"/>
              <a:gd name="connsiteY6" fmla="*/ 678995 h 1377529"/>
              <a:gd name="connsiteX7" fmla="*/ 1794607 w 1983339"/>
              <a:gd name="connsiteY7" fmla="*/ 680690 h 1377529"/>
              <a:gd name="connsiteX8" fmla="*/ 1803598 w 1983339"/>
              <a:gd name="connsiteY8" fmla="*/ 699866 h 1377529"/>
              <a:gd name="connsiteX9" fmla="*/ 1804167 w 1983339"/>
              <a:gd name="connsiteY9" fmla="*/ 700022 h 1377529"/>
              <a:gd name="connsiteX10" fmla="*/ 1848432 w 1983339"/>
              <a:gd name="connsiteY10" fmla="*/ 712161 h 1377529"/>
              <a:gd name="connsiteX11" fmla="*/ 1937944 w 1983339"/>
              <a:gd name="connsiteY11" fmla="*/ 784914 h 1377529"/>
              <a:gd name="connsiteX12" fmla="*/ 1931931 w 1983339"/>
              <a:gd name="connsiteY12" fmla="*/ 877136 h 1377529"/>
              <a:gd name="connsiteX13" fmla="*/ 1975858 w 1983339"/>
              <a:gd name="connsiteY13" fmla="*/ 1018141 h 1377529"/>
              <a:gd name="connsiteX14" fmla="*/ 1770084 w 1983339"/>
              <a:gd name="connsiteY14" fmla="*/ 1141570 h 1377529"/>
              <a:gd name="connsiteX15" fmla="*/ 1696421 w 1983339"/>
              <a:gd name="connsiteY15" fmla="*/ 1247333 h 1377529"/>
              <a:gd name="connsiteX16" fmla="*/ 1445621 w 1983339"/>
              <a:gd name="connsiteY16" fmla="*/ 1260139 h 1377529"/>
              <a:gd name="connsiteX17" fmla="*/ 1266394 w 1983339"/>
              <a:gd name="connsiteY17" fmla="*/ 1372968 h 1377529"/>
              <a:gd name="connsiteX18" fmla="*/ 1002871 w 1983339"/>
              <a:gd name="connsiteY18" fmla="*/ 1304098 h 1377529"/>
              <a:gd name="connsiteX19" fmla="*/ 645316 w 1983339"/>
              <a:gd name="connsiteY19" fmla="*/ 1267616 h 1377529"/>
              <a:gd name="connsiteX20" fmla="*/ 613709 w 1983339"/>
              <a:gd name="connsiteY20" fmla="*/ 1238186 h 1377529"/>
              <a:gd name="connsiteX21" fmla="*/ 610736 w 1983339"/>
              <a:gd name="connsiteY21" fmla="*/ 1236024 h 1377529"/>
              <a:gd name="connsiteX22" fmla="*/ 595680 w 1983339"/>
              <a:gd name="connsiteY22" fmla="*/ 1235416 h 1377529"/>
              <a:gd name="connsiteX23" fmla="*/ 552990 w 1983339"/>
              <a:gd name="connsiteY23" fmla="*/ 1248820 h 1377529"/>
              <a:gd name="connsiteX24" fmla="*/ 214155 w 1983339"/>
              <a:gd name="connsiteY24" fmla="*/ 1164253 h 1377529"/>
              <a:gd name="connsiteX25" fmla="*/ 42042 w 1983339"/>
              <a:gd name="connsiteY25" fmla="*/ 1088531 h 1377529"/>
              <a:gd name="connsiteX26" fmla="*/ 78819 w 1983339"/>
              <a:gd name="connsiteY26" fmla="*/ 986319 h 1377529"/>
              <a:gd name="connsiteX27" fmla="*/ 1159 w 1983339"/>
              <a:gd name="connsiteY27" fmla="*/ 881453 h 1377529"/>
              <a:gd name="connsiteX28" fmla="*/ 142985 w 1983339"/>
              <a:gd name="connsiteY28" fmla="*/ 788245 h 1377529"/>
              <a:gd name="connsiteX29" fmla="*/ 144342 w 1983339"/>
              <a:gd name="connsiteY29" fmla="*/ 785788 h 1377529"/>
              <a:gd name="connsiteX30" fmla="*/ 144342 w 1983339"/>
              <a:gd name="connsiteY30" fmla="*/ 785788 h 1377529"/>
              <a:gd name="connsiteX31" fmla="*/ 207519 w 1983339"/>
              <a:gd name="connsiteY31" fmla="*/ 651938 h 1377529"/>
              <a:gd name="connsiteX32" fmla="*/ 353090 w 1983339"/>
              <a:gd name="connsiteY32" fmla="*/ 600559 h 1377529"/>
              <a:gd name="connsiteX33" fmla="*/ 419558 w 1983339"/>
              <a:gd name="connsiteY33" fmla="*/ 601384 h 1377529"/>
              <a:gd name="connsiteX34" fmla="*/ 420044 w 1983339"/>
              <a:gd name="connsiteY34" fmla="*/ 600648 h 1377529"/>
              <a:gd name="connsiteX35" fmla="*/ 452381 w 1983339"/>
              <a:gd name="connsiteY35" fmla="*/ 571337 h 1377529"/>
              <a:gd name="connsiteX36" fmla="*/ 759721 w 1983339"/>
              <a:gd name="connsiteY36" fmla="*/ 540758 h 1377529"/>
              <a:gd name="connsiteX37" fmla="*/ 759789 w 1983339"/>
              <a:gd name="connsiteY37" fmla="*/ 540707 h 1377529"/>
              <a:gd name="connsiteX38" fmla="*/ 820910 w 1983339"/>
              <a:gd name="connsiteY38" fmla="*/ 494715 h 1377529"/>
              <a:gd name="connsiteX39" fmla="*/ 1069591 w 1983339"/>
              <a:gd name="connsiteY39" fmla="*/ 509013 h 1377529"/>
              <a:gd name="connsiteX40" fmla="*/ 1070695 w 1983339"/>
              <a:gd name="connsiteY40" fmla="*/ 508148 h 1377529"/>
              <a:gd name="connsiteX41" fmla="*/ 1119238 w 1983339"/>
              <a:gd name="connsiteY41" fmla="*/ 470110 h 1377529"/>
              <a:gd name="connsiteX42" fmla="*/ 1190334 w 1983339"/>
              <a:gd name="connsiteY42" fmla="*/ 451047 h 1377529"/>
              <a:gd name="connsiteX43" fmla="*/ 1273540 w 1983339"/>
              <a:gd name="connsiteY43" fmla="*/ 457963 h 1377529"/>
              <a:gd name="connsiteX44" fmla="*/ 1338152 w 1983339"/>
              <a:gd name="connsiteY44" fmla="*/ 490971 h 1377529"/>
              <a:gd name="connsiteX45" fmla="*/ 1340081 w 1983339"/>
              <a:gd name="connsiteY45" fmla="*/ 491957 h 1377529"/>
              <a:gd name="connsiteX46" fmla="*/ 1491035 w 1983339"/>
              <a:gd name="connsiteY46" fmla="*/ 450569 h 1377529"/>
              <a:gd name="connsiteX47" fmla="*/ 741497 w 1983339"/>
              <a:gd name="connsiteY47" fmla="*/ 279332 h 1377529"/>
              <a:gd name="connsiteX48" fmla="*/ 806063 w 1983339"/>
              <a:gd name="connsiteY48" fmla="*/ 343898 h 1377529"/>
              <a:gd name="connsiteX49" fmla="*/ 741497 w 1983339"/>
              <a:gd name="connsiteY49" fmla="*/ 408464 h 1377529"/>
              <a:gd name="connsiteX50" fmla="*/ 676931 w 1983339"/>
              <a:gd name="connsiteY50" fmla="*/ 343898 h 1377529"/>
              <a:gd name="connsiteX51" fmla="*/ 741497 w 1983339"/>
              <a:gd name="connsiteY51" fmla="*/ 279332 h 1377529"/>
              <a:gd name="connsiteX52" fmla="*/ 1380406 w 1983339"/>
              <a:gd name="connsiteY52" fmla="*/ 257921 h 1377529"/>
              <a:gd name="connsiteX53" fmla="*/ 1444972 w 1983339"/>
              <a:gd name="connsiteY53" fmla="*/ 322487 h 1377529"/>
              <a:gd name="connsiteX54" fmla="*/ 1380406 w 1983339"/>
              <a:gd name="connsiteY54" fmla="*/ 387053 h 1377529"/>
              <a:gd name="connsiteX55" fmla="*/ 1315840 w 1983339"/>
              <a:gd name="connsiteY55" fmla="*/ 322487 h 1377529"/>
              <a:gd name="connsiteX56" fmla="*/ 1380406 w 1983339"/>
              <a:gd name="connsiteY56" fmla="*/ 257921 h 1377529"/>
              <a:gd name="connsiteX57" fmla="*/ 647043 w 1983339"/>
              <a:gd name="connsiteY57" fmla="*/ 144561 h 1377529"/>
              <a:gd name="connsiteX58" fmla="*/ 690087 w 1983339"/>
              <a:gd name="connsiteY58" fmla="*/ 187605 h 1377529"/>
              <a:gd name="connsiteX59" fmla="*/ 647043 w 1983339"/>
              <a:gd name="connsiteY59" fmla="*/ 230649 h 1377529"/>
              <a:gd name="connsiteX60" fmla="*/ 603999 w 1983339"/>
              <a:gd name="connsiteY60" fmla="*/ 187605 h 1377529"/>
              <a:gd name="connsiteX61" fmla="*/ 647043 w 1983339"/>
              <a:gd name="connsiteY61" fmla="*/ 144561 h 1377529"/>
              <a:gd name="connsiteX62" fmla="*/ 574852 w 1983339"/>
              <a:gd name="connsiteY62" fmla="*/ 46630 h 1377529"/>
              <a:gd name="connsiteX63" fmla="*/ 596374 w 1983339"/>
              <a:gd name="connsiteY63" fmla="*/ 68152 h 1377529"/>
              <a:gd name="connsiteX64" fmla="*/ 574852 w 1983339"/>
              <a:gd name="connsiteY64" fmla="*/ 89674 h 1377529"/>
              <a:gd name="connsiteX65" fmla="*/ 553330 w 1983339"/>
              <a:gd name="connsiteY65" fmla="*/ 68152 h 1377529"/>
              <a:gd name="connsiteX66" fmla="*/ 574852 w 1983339"/>
              <a:gd name="connsiteY66" fmla="*/ 46630 h 1377529"/>
              <a:gd name="connsiteX67" fmla="*/ 1472481 w 1983339"/>
              <a:gd name="connsiteY67" fmla="*/ 43044 h 1377529"/>
              <a:gd name="connsiteX68" fmla="*/ 1515525 w 1983339"/>
              <a:gd name="connsiteY68" fmla="*/ 0 h 1377529"/>
              <a:gd name="connsiteX69" fmla="*/ 1472481 w 1983339"/>
              <a:gd name="connsiteY69" fmla="*/ 43044 h 1377529"/>
              <a:gd name="connsiteX0" fmla="*/ 1491035 w 1983339"/>
              <a:gd name="connsiteY0" fmla="*/ 403939 h 1330899"/>
              <a:gd name="connsiteX1" fmla="*/ 1546514 w 1983339"/>
              <a:gd name="connsiteY1" fmla="*/ 413205 h 1330899"/>
              <a:gd name="connsiteX2" fmla="*/ 1651198 w 1983339"/>
              <a:gd name="connsiteY2" fmla="*/ 500836 h 1330899"/>
              <a:gd name="connsiteX3" fmla="*/ 1651767 w 1983339"/>
              <a:gd name="connsiteY3" fmla="*/ 500992 h 1330899"/>
              <a:gd name="connsiteX4" fmla="*/ 1696032 w 1983339"/>
              <a:gd name="connsiteY4" fmla="*/ 513131 h 1330899"/>
              <a:gd name="connsiteX5" fmla="*/ 1785544 w 1983339"/>
              <a:gd name="connsiteY5" fmla="*/ 585884 h 1330899"/>
              <a:gd name="connsiteX6" fmla="*/ 1795187 w 1983339"/>
              <a:gd name="connsiteY6" fmla="*/ 632365 h 1330899"/>
              <a:gd name="connsiteX7" fmla="*/ 1794607 w 1983339"/>
              <a:gd name="connsiteY7" fmla="*/ 634060 h 1330899"/>
              <a:gd name="connsiteX8" fmla="*/ 1803598 w 1983339"/>
              <a:gd name="connsiteY8" fmla="*/ 653236 h 1330899"/>
              <a:gd name="connsiteX9" fmla="*/ 1804167 w 1983339"/>
              <a:gd name="connsiteY9" fmla="*/ 653392 h 1330899"/>
              <a:gd name="connsiteX10" fmla="*/ 1848432 w 1983339"/>
              <a:gd name="connsiteY10" fmla="*/ 665531 h 1330899"/>
              <a:gd name="connsiteX11" fmla="*/ 1937944 w 1983339"/>
              <a:gd name="connsiteY11" fmla="*/ 738284 h 1330899"/>
              <a:gd name="connsiteX12" fmla="*/ 1931931 w 1983339"/>
              <a:gd name="connsiteY12" fmla="*/ 830506 h 1330899"/>
              <a:gd name="connsiteX13" fmla="*/ 1975858 w 1983339"/>
              <a:gd name="connsiteY13" fmla="*/ 971511 h 1330899"/>
              <a:gd name="connsiteX14" fmla="*/ 1770084 w 1983339"/>
              <a:gd name="connsiteY14" fmla="*/ 1094940 h 1330899"/>
              <a:gd name="connsiteX15" fmla="*/ 1696421 w 1983339"/>
              <a:gd name="connsiteY15" fmla="*/ 1200703 h 1330899"/>
              <a:gd name="connsiteX16" fmla="*/ 1445621 w 1983339"/>
              <a:gd name="connsiteY16" fmla="*/ 1213509 h 1330899"/>
              <a:gd name="connsiteX17" fmla="*/ 1266394 w 1983339"/>
              <a:gd name="connsiteY17" fmla="*/ 1326338 h 1330899"/>
              <a:gd name="connsiteX18" fmla="*/ 1002871 w 1983339"/>
              <a:gd name="connsiteY18" fmla="*/ 1257468 h 1330899"/>
              <a:gd name="connsiteX19" fmla="*/ 645316 w 1983339"/>
              <a:gd name="connsiteY19" fmla="*/ 1220986 h 1330899"/>
              <a:gd name="connsiteX20" fmla="*/ 613709 w 1983339"/>
              <a:gd name="connsiteY20" fmla="*/ 1191556 h 1330899"/>
              <a:gd name="connsiteX21" fmla="*/ 610736 w 1983339"/>
              <a:gd name="connsiteY21" fmla="*/ 1189394 h 1330899"/>
              <a:gd name="connsiteX22" fmla="*/ 595680 w 1983339"/>
              <a:gd name="connsiteY22" fmla="*/ 1188786 h 1330899"/>
              <a:gd name="connsiteX23" fmla="*/ 552990 w 1983339"/>
              <a:gd name="connsiteY23" fmla="*/ 1202190 h 1330899"/>
              <a:gd name="connsiteX24" fmla="*/ 214155 w 1983339"/>
              <a:gd name="connsiteY24" fmla="*/ 1117623 h 1330899"/>
              <a:gd name="connsiteX25" fmla="*/ 42042 w 1983339"/>
              <a:gd name="connsiteY25" fmla="*/ 1041901 h 1330899"/>
              <a:gd name="connsiteX26" fmla="*/ 78819 w 1983339"/>
              <a:gd name="connsiteY26" fmla="*/ 939689 h 1330899"/>
              <a:gd name="connsiteX27" fmla="*/ 1159 w 1983339"/>
              <a:gd name="connsiteY27" fmla="*/ 834823 h 1330899"/>
              <a:gd name="connsiteX28" fmla="*/ 142985 w 1983339"/>
              <a:gd name="connsiteY28" fmla="*/ 741615 h 1330899"/>
              <a:gd name="connsiteX29" fmla="*/ 144342 w 1983339"/>
              <a:gd name="connsiteY29" fmla="*/ 739158 h 1330899"/>
              <a:gd name="connsiteX30" fmla="*/ 144342 w 1983339"/>
              <a:gd name="connsiteY30" fmla="*/ 739158 h 1330899"/>
              <a:gd name="connsiteX31" fmla="*/ 207519 w 1983339"/>
              <a:gd name="connsiteY31" fmla="*/ 605308 h 1330899"/>
              <a:gd name="connsiteX32" fmla="*/ 353090 w 1983339"/>
              <a:gd name="connsiteY32" fmla="*/ 553929 h 1330899"/>
              <a:gd name="connsiteX33" fmla="*/ 419558 w 1983339"/>
              <a:gd name="connsiteY33" fmla="*/ 554754 h 1330899"/>
              <a:gd name="connsiteX34" fmla="*/ 420044 w 1983339"/>
              <a:gd name="connsiteY34" fmla="*/ 554018 h 1330899"/>
              <a:gd name="connsiteX35" fmla="*/ 452381 w 1983339"/>
              <a:gd name="connsiteY35" fmla="*/ 524707 h 1330899"/>
              <a:gd name="connsiteX36" fmla="*/ 759721 w 1983339"/>
              <a:gd name="connsiteY36" fmla="*/ 494128 h 1330899"/>
              <a:gd name="connsiteX37" fmla="*/ 759789 w 1983339"/>
              <a:gd name="connsiteY37" fmla="*/ 494077 h 1330899"/>
              <a:gd name="connsiteX38" fmla="*/ 820910 w 1983339"/>
              <a:gd name="connsiteY38" fmla="*/ 448085 h 1330899"/>
              <a:gd name="connsiteX39" fmla="*/ 1069591 w 1983339"/>
              <a:gd name="connsiteY39" fmla="*/ 462383 h 1330899"/>
              <a:gd name="connsiteX40" fmla="*/ 1070695 w 1983339"/>
              <a:gd name="connsiteY40" fmla="*/ 461518 h 1330899"/>
              <a:gd name="connsiteX41" fmla="*/ 1119238 w 1983339"/>
              <a:gd name="connsiteY41" fmla="*/ 423480 h 1330899"/>
              <a:gd name="connsiteX42" fmla="*/ 1190334 w 1983339"/>
              <a:gd name="connsiteY42" fmla="*/ 404417 h 1330899"/>
              <a:gd name="connsiteX43" fmla="*/ 1273540 w 1983339"/>
              <a:gd name="connsiteY43" fmla="*/ 411333 h 1330899"/>
              <a:gd name="connsiteX44" fmla="*/ 1338152 w 1983339"/>
              <a:gd name="connsiteY44" fmla="*/ 444341 h 1330899"/>
              <a:gd name="connsiteX45" fmla="*/ 1340081 w 1983339"/>
              <a:gd name="connsiteY45" fmla="*/ 445327 h 1330899"/>
              <a:gd name="connsiteX46" fmla="*/ 1491035 w 1983339"/>
              <a:gd name="connsiteY46" fmla="*/ 403939 h 1330899"/>
              <a:gd name="connsiteX47" fmla="*/ 741497 w 1983339"/>
              <a:gd name="connsiteY47" fmla="*/ 232702 h 1330899"/>
              <a:gd name="connsiteX48" fmla="*/ 806063 w 1983339"/>
              <a:gd name="connsiteY48" fmla="*/ 297268 h 1330899"/>
              <a:gd name="connsiteX49" fmla="*/ 741497 w 1983339"/>
              <a:gd name="connsiteY49" fmla="*/ 361834 h 1330899"/>
              <a:gd name="connsiteX50" fmla="*/ 676931 w 1983339"/>
              <a:gd name="connsiteY50" fmla="*/ 297268 h 1330899"/>
              <a:gd name="connsiteX51" fmla="*/ 741497 w 1983339"/>
              <a:gd name="connsiteY51" fmla="*/ 232702 h 1330899"/>
              <a:gd name="connsiteX52" fmla="*/ 1380406 w 1983339"/>
              <a:gd name="connsiteY52" fmla="*/ 211291 h 1330899"/>
              <a:gd name="connsiteX53" fmla="*/ 1444972 w 1983339"/>
              <a:gd name="connsiteY53" fmla="*/ 275857 h 1330899"/>
              <a:gd name="connsiteX54" fmla="*/ 1380406 w 1983339"/>
              <a:gd name="connsiteY54" fmla="*/ 340423 h 1330899"/>
              <a:gd name="connsiteX55" fmla="*/ 1315840 w 1983339"/>
              <a:gd name="connsiteY55" fmla="*/ 275857 h 1330899"/>
              <a:gd name="connsiteX56" fmla="*/ 1380406 w 1983339"/>
              <a:gd name="connsiteY56" fmla="*/ 211291 h 1330899"/>
              <a:gd name="connsiteX57" fmla="*/ 647043 w 1983339"/>
              <a:gd name="connsiteY57" fmla="*/ 97931 h 1330899"/>
              <a:gd name="connsiteX58" fmla="*/ 690087 w 1983339"/>
              <a:gd name="connsiteY58" fmla="*/ 140975 h 1330899"/>
              <a:gd name="connsiteX59" fmla="*/ 647043 w 1983339"/>
              <a:gd name="connsiteY59" fmla="*/ 184019 h 1330899"/>
              <a:gd name="connsiteX60" fmla="*/ 603999 w 1983339"/>
              <a:gd name="connsiteY60" fmla="*/ 140975 h 1330899"/>
              <a:gd name="connsiteX61" fmla="*/ 647043 w 1983339"/>
              <a:gd name="connsiteY61" fmla="*/ 97931 h 1330899"/>
              <a:gd name="connsiteX62" fmla="*/ 574852 w 1983339"/>
              <a:gd name="connsiteY62" fmla="*/ 0 h 1330899"/>
              <a:gd name="connsiteX63" fmla="*/ 596374 w 1983339"/>
              <a:gd name="connsiteY63" fmla="*/ 21522 h 1330899"/>
              <a:gd name="connsiteX64" fmla="*/ 574852 w 1983339"/>
              <a:gd name="connsiteY64" fmla="*/ 43044 h 1330899"/>
              <a:gd name="connsiteX65" fmla="*/ 553330 w 1983339"/>
              <a:gd name="connsiteY65" fmla="*/ 21522 h 1330899"/>
              <a:gd name="connsiteX66" fmla="*/ 574852 w 1983339"/>
              <a:gd name="connsiteY66" fmla="*/ 0 h 1330899"/>
              <a:gd name="connsiteX0" fmla="*/ 1491035 w 1983339"/>
              <a:gd name="connsiteY0" fmla="*/ 403939 h 1330899"/>
              <a:gd name="connsiteX1" fmla="*/ 1546514 w 1983339"/>
              <a:gd name="connsiteY1" fmla="*/ 413205 h 1330899"/>
              <a:gd name="connsiteX2" fmla="*/ 1651198 w 1983339"/>
              <a:gd name="connsiteY2" fmla="*/ 500836 h 1330899"/>
              <a:gd name="connsiteX3" fmla="*/ 1651767 w 1983339"/>
              <a:gd name="connsiteY3" fmla="*/ 500992 h 1330899"/>
              <a:gd name="connsiteX4" fmla="*/ 1696032 w 1983339"/>
              <a:gd name="connsiteY4" fmla="*/ 513131 h 1330899"/>
              <a:gd name="connsiteX5" fmla="*/ 1785544 w 1983339"/>
              <a:gd name="connsiteY5" fmla="*/ 585884 h 1330899"/>
              <a:gd name="connsiteX6" fmla="*/ 1795187 w 1983339"/>
              <a:gd name="connsiteY6" fmla="*/ 632365 h 1330899"/>
              <a:gd name="connsiteX7" fmla="*/ 1794607 w 1983339"/>
              <a:gd name="connsiteY7" fmla="*/ 634060 h 1330899"/>
              <a:gd name="connsiteX8" fmla="*/ 1803598 w 1983339"/>
              <a:gd name="connsiteY8" fmla="*/ 653236 h 1330899"/>
              <a:gd name="connsiteX9" fmla="*/ 1804167 w 1983339"/>
              <a:gd name="connsiteY9" fmla="*/ 653392 h 1330899"/>
              <a:gd name="connsiteX10" fmla="*/ 1848432 w 1983339"/>
              <a:gd name="connsiteY10" fmla="*/ 665531 h 1330899"/>
              <a:gd name="connsiteX11" fmla="*/ 1937944 w 1983339"/>
              <a:gd name="connsiteY11" fmla="*/ 738284 h 1330899"/>
              <a:gd name="connsiteX12" fmla="*/ 1931931 w 1983339"/>
              <a:gd name="connsiteY12" fmla="*/ 830506 h 1330899"/>
              <a:gd name="connsiteX13" fmla="*/ 1975858 w 1983339"/>
              <a:gd name="connsiteY13" fmla="*/ 971511 h 1330899"/>
              <a:gd name="connsiteX14" fmla="*/ 1770084 w 1983339"/>
              <a:gd name="connsiteY14" fmla="*/ 1094940 h 1330899"/>
              <a:gd name="connsiteX15" fmla="*/ 1696421 w 1983339"/>
              <a:gd name="connsiteY15" fmla="*/ 1200703 h 1330899"/>
              <a:gd name="connsiteX16" fmla="*/ 1445621 w 1983339"/>
              <a:gd name="connsiteY16" fmla="*/ 1213509 h 1330899"/>
              <a:gd name="connsiteX17" fmla="*/ 1266394 w 1983339"/>
              <a:gd name="connsiteY17" fmla="*/ 1326338 h 1330899"/>
              <a:gd name="connsiteX18" fmla="*/ 1002871 w 1983339"/>
              <a:gd name="connsiteY18" fmla="*/ 1257468 h 1330899"/>
              <a:gd name="connsiteX19" fmla="*/ 645316 w 1983339"/>
              <a:gd name="connsiteY19" fmla="*/ 1220986 h 1330899"/>
              <a:gd name="connsiteX20" fmla="*/ 613709 w 1983339"/>
              <a:gd name="connsiteY20" fmla="*/ 1191556 h 1330899"/>
              <a:gd name="connsiteX21" fmla="*/ 610736 w 1983339"/>
              <a:gd name="connsiteY21" fmla="*/ 1189394 h 1330899"/>
              <a:gd name="connsiteX22" fmla="*/ 595680 w 1983339"/>
              <a:gd name="connsiteY22" fmla="*/ 1188786 h 1330899"/>
              <a:gd name="connsiteX23" fmla="*/ 552990 w 1983339"/>
              <a:gd name="connsiteY23" fmla="*/ 1202190 h 1330899"/>
              <a:gd name="connsiteX24" fmla="*/ 214155 w 1983339"/>
              <a:gd name="connsiteY24" fmla="*/ 1117623 h 1330899"/>
              <a:gd name="connsiteX25" fmla="*/ 42042 w 1983339"/>
              <a:gd name="connsiteY25" fmla="*/ 1041901 h 1330899"/>
              <a:gd name="connsiteX26" fmla="*/ 78819 w 1983339"/>
              <a:gd name="connsiteY26" fmla="*/ 939689 h 1330899"/>
              <a:gd name="connsiteX27" fmla="*/ 1159 w 1983339"/>
              <a:gd name="connsiteY27" fmla="*/ 834823 h 1330899"/>
              <a:gd name="connsiteX28" fmla="*/ 142985 w 1983339"/>
              <a:gd name="connsiteY28" fmla="*/ 741615 h 1330899"/>
              <a:gd name="connsiteX29" fmla="*/ 144342 w 1983339"/>
              <a:gd name="connsiteY29" fmla="*/ 739158 h 1330899"/>
              <a:gd name="connsiteX30" fmla="*/ 144342 w 1983339"/>
              <a:gd name="connsiteY30" fmla="*/ 739158 h 1330899"/>
              <a:gd name="connsiteX31" fmla="*/ 207519 w 1983339"/>
              <a:gd name="connsiteY31" fmla="*/ 605308 h 1330899"/>
              <a:gd name="connsiteX32" fmla="*/ 353090 w 1983339"/>
              <a:gd name="connsiteY32" fmla="*/ 553929 h 1330899"/>
              <a:gd name="connsiteX33" fmla="*/ 419558 w 1983339"/>
              <a:gd name="connsiteY33" fmla="*/ 554754 h 1330899"/>
              <a:gd name="connsiteX34" fmla="*/ 420044 w 1983339"/>
              <a:gd name="connsiteY34" fmla="*/ 554018 h 1330899"/>
              <a:gd name="connsiteX35" fmla="*/ 452381 w 1983339"/>
              <a:gd name="connsiteY35" fmla="*/ 524707 h 1330899"/>
              <a:gd name="connsiteX36" fmla="*/ 759721 w 1983339"/>
              <a:gd name="connsiteY36" fmla="*/ 494128 h 1330899"/>
              <a:gd name="connsiteX37" fmla="*/ 759789 w 1983339"/>
              <a:gd name="connsiteY37" fmla="*/ 494077 h 1330899"/>
              <a:gd name="connsiteX38" fmla="*/ 820910 w 1983339"/>
              <a:gd name="connsiteY38" fmla="*/ 448085 h 1330899"/>
              <a:gd name="connsiteX39" fmla="*/ 1069591 w 1983339"/>
              <a:gd name="connsiteY39" fmla="*/ 462383 h 1330899"/>
              <a:gd name="connsiteX40" fmla="*/ 1070695 w 1983339"/>
              <a:gd name="connsiteY40" fmla="*/ 461518 h 1330899"/>
              <a:gd name="connsiteX41" fmla="*/ 1119238 w 1983339"/>
              <a:gd name="connsiteY41" fmla="*/ 423480 h 1330899"/>
              <a:gd name="connsiteX42" fmla="*/ 1190334 w 1983339"/>
              <a:gd name="connsiteY42" fmla="*/ 404417 h 1330899"/>
              <a:gd name="connsiteX43" fmla="*/ 1273540 w 1983339"/>
              <a:gd name="connsiteY43" fmla="*/ 411333 h 1330899"/>
              <a:gd name="connsiteX44" fmla="*/ 1338152 w 1983339"/>
              <a:gd name="connsiteY44" fmla="*/ 444341 h 1330899"/>
              <a:gd name="connsiteX45" fmla="*/ 1340081 w 1983339"/>
              <a:gd name="connsiteY45" fmla="*/ 445327 h 1330899"/>
              <a:gd name="connsiteX46" fmla="*/ 1491035 w 1983339"/>
              <a:gd name="connsiteY46" fmla="*/ 403939 h 1330899"/>
              <a:gd name="connsiteX47" fmla="*/ 741497 w 1983339"/>
              <a:gd name="connsiteY47" fmla="*/ 232702 h 1330899"/>
              <a:gd name="connsiteX48" fmla="*/ 806063 w 1983339"/>
              <a:gd name="connsiteY48" fmla="*/ 297268 h 1330899"/>
              <a:gd name="connsiteX49" fmla="*/ 741497 w 1983339"/>
              <a:gd name="connsiteY49" fmla="*/ 361834 h 1330899"/>
              <a:gd name="connsiteX50" fmla="*/ 676931 w 1983339"/>
              <a:gd name="connsiteY50" fmla="*/ 297268 h 1330899"/>
              <a:gd name="connsiteX51" fmla="*/ 741497 w 1983339"/>
              <a:gd name="connsiteY51" fmla="*/ 232702 h 1330899"/>
              <a:gd name="connsiteX52" fmla="*/ 1315840 w 1983339"/>
              <a:gd name="connsiteY52" fmla="*/ 275857 h 1330899"/>
              <a:gd name="connsiteX53" fmla="*/ 1444972 w 1983339"/>
              <a:gd name="connsiteY53" fmla="*/ 275857 h 1330899"/>
              <a:gd name="connsiteX54" fmla="*/ 1380406 w 1983339"/>
              <a:gd name="connsiteY54" fmla="*/ 340423 h 1330899"/>
              <a:gd name="connsiteX55" fmla="*/ 1315840 w 1983339"/>
              <a:gd name="connsiteY55" fmla="*/ 275857 h 1330899"/>
              <a:gd name="connsiteX56" fmla="*/ 647043 w 1983339"/>
              <a:gd name="connsiteY56" fmla="*/ 97931 h 1330899"/>
              <a:gd name="connsiteX57" fmla="*/ 690087 w 1983339"/>
              <a:gd name="connsiteY57" fmla="*/ 140975 h 1330899"/>
              <a:gd name="connsiteX58" fmla="*/ 647043 w 1983339"/>
              <a:gd name="connsiteY58" fmla="*/ 184019 h 1330899"/>
              <a:gd name="connsiteX59" fmla="*/ 603999 w 1983339"/>
              <a:gd name="connsiteY59" fmla="*/ 140975 h 1330899"/>
              <a:gd name="connsiteX60" fmla="*/ 647043 w 1983339"/>
              <a:gd name="connsiteY60" fmla="*/ 97931 h 1330899"/>
              <a:gd name="connsiteX61" fmla="*/ 574852 w 1983339"/>
              <a:gd name="connsiteY61" fmla="*/ 0 h 1330899"/>
              <a:gd name="connsiteX62" fmla="*/ 596374 w 1983339"/>
              <a:gd name="connsiteY62" fmla="*/ 21522 h 1330899"/>
              <a:gd name="connsiteX63" fmla="*/ 574852 w 1983339"/>
              <a:gd name="connsiteY63" fmla="*/ 43044 h 1330899"/>
              <a:gd name="connsiteX64" fmla="*/ 553330 w 1983339"/>
              <a:gd name="connsiteY64" fmla="*/ 21522 h 1330899"/>
              <a:gd name="connsiteX65" fmla="*/ 574852 w 1983339"/>
              <a:gd name="connsiteY65" fmla="*/ 0 h 1330899"/>
              <a:gd name="connsiteX0" fmla="*/ 1491035 w 1983339"/>
              <a:gd name="connsiteY0" fmla="*/ 403939 h 1330899"/>
              <a:gd name="connsiteX1" fmla="*/ 1546514 w 1983339"/>
              <a:gd name="connsiteY1" fmla="*/ 413205 h 1330899"/>
              <a:gd name="connsiteX2" fmla="*/ 1651198 w 1983339"/>
              <a:gd name="connsiteY2" fmla="*/ 500836 h 1330899"/>
              <a:gd name="connsiteX3" fmla="*/ 1651767 w 1983339"/>
              <a:gd name="connsiteY3" fmla="*/ 500992 h 1330899"/>
              <a:gd name="connsiteX4" fmla="*/ 1696032 w 1983339"/>
              <a:gd name="connsiteY4" fmla="*/ 513131 h 1330899"/>
              <a:gd name="connsiteX5" fmla="*/ 1785544 w 1983339"/>
              <a:gd name="connsiteY5" fmla="*/ 585884 h 1330899"/>
              <a:gd name="connsiteX6" fmla="*/ 1795187 w 1983339"/>
              <a:gd name="connsiteY6" fmla="*/ 632365 h 1330899"/>
              <a:gd name="connsiteX7" fmla="*/ 1794607 w 1983339"/>
              <a:gd name="connsiteY7" fmla="*/ 634060 h 1330899"/>
              <a:gd name="connsiteX8" fmla="*/ 1803598 w 1983339"/>
              <a:gd name="connsiteY8" fmla="*/ 653236 h 1330899"/>
              <a:gd name="connsiteX9" fmla="*/ 1804167 w 1983339"/>
              <a:gd name="connsiteY9" fmla="*/ 653392 h 1330899"/>
              <a:gd name="connsiteX10" fmla="*/ 1848432 w 1983339"/>
              <a:gd name="connsiteY10" fmla="*/ 665531 h 1330899"/>
              <a:gd name="connsiteX11" fmla="*/ 1937944 w 1983339"/>
              <a:gd name="connsiteY11" fmla="*/ 738284 h 1330899"/>
              <a:gd name="connsiteX12" fmla="*/ 1931931 w 1983339"/>
              <a:gd name="connsiteY12" fmla="*/ 830506 h 1330899"/>
              <a:gd name="connsiteX13" fmla="*/ 1975858 w 1983339"/>
              <a:gd name="connsiteY13" fmla="*/ 971511 h 1330899"/>
              <a:gd name="connsiteX14" fmla="*/ 1770084 w 1983339"/>
              <a:gd name="connsiteY14" fmla="*/ 1094940 h 1330899"/>
              <a:gd name="connsiteX15" fmla="*/ 1696421 w 1983339"/>
              <a:gd name="connsiteY15" fmla="*/ 1200703 h 1330899"/>
              <a:gd name="connsiteX16" fmla="*/ 1445621 w 1983339"/>
              <a:gd name="connsiteY16" fmla="*/ 1213509 h 1330899"/>
              <a:gd name="connsiteX17" fmla="*/ 1266394 w 1983339"/>
              <a:gd name="connsiteY17" fmla="*/ 1326338 h 1330899"/>
              <a:gd name="connsiteX18" fmla="*/ 1002871 w 1983339"/>
              <a:gd name="connsiteY18" fmla="*/ 1257468 h 1330899"/>
              <a:gd name="connsiteX19" fmla="*/ 645316 w 1983339"/>
              <a:gd name="connsiteY19" fmla="*/ 1220986 h 1330899"/>
              <a:gd name="connsiteX20" fmla="*/ 613709 w 1983339"/>
              <a:gd name="connsiteY20" fmla="*/ 1191556 h 1330899"/>
              <a:gd name="connsiteX21" fmla="*/ 610736 w 1983339"/>
              <a:gd name="connsiteY21" fmla="*/ 1189394 h 1330899"/>
              <a:gd name="connsiteX22" fmla="*/ 595680 w 1983339"/>
              <a:gd name="connsiteY22" fmla="*/ 1188786 h 1330899"/>
              <a:gd name="connsiteX23" fmla="*/ 552990 w 1983339"/>
              <a:gd name="connsiteY23" fmla="*/ 1202190 h 1330899"/>
              <a:gd name="connsiteX24" fmla="*/ 214155 w 1983339"/>
              <a:gd name="connsiteY24" fmla="*/ 1117623 h 1330899"/>
              <a:gd name="connsiteX25" fmla="*/ 42042 w 1983339"/>
              <a:gd name="connsiteY25" fmla="*/ 1041901 h 1330899"/>
              <a:gd name="connsiteX26" fmla="*/ 78819 w 1983339"/>
              <a:gd name="connsiteY26" fmla="*/ 939689 h 1330899"/>
              <a:gd name="connsiteX27" fmla="*/ 1159 w 1983339"/>
              <a:gd name="connsiteY27" fmla="*/ 834823 h 1330899"/>
              <a:gd name="connsiteX28" fmla="*/ 142985 w 1983339"/>
              <a:gd name="connsiteY28" fmla="*/ 741615 h 1330899"/>
              <a:gd name="connsiteX29" fmla="*/ 144342 w 1983339"/>
              <a:gd name="connsiteY29" fmla="*/ 739158 h 1330899"/>
              <a:gd name="connsiteX30" fmla="*/ 144342 w 1983339"/>
              <a:gd name="connsiteY30" fmla="*/ 739158 h 1330899"/>
              <a:gd name="connsiteX31" fmla="*/ 207519 w 1983339"/>
              <a:gd name="connsiteY31" fmla="*/ 605308 h 1330899"/>
              <a:gd name="connsiteX32" fmla="*/ 353090 w 1983339"/>
              <a:gd name="connsiteY32" fmla="*/ 553929 h 1330899"/>
              <a:gd name="connsiteX33" fmla="*/ 419558 w 1983339"/>
              <a:gd name="connsiteY33" fmla="*/ 554754 h 1330899"/>
              <a:gd name="connsiteX34" fmla="*/ 420044 w 1983339"/>
              <a:gd name="connsiteY34" fmla="*/ 554018 h 1330899"/>
              <a:gd name="connsiteX35" fmla="*/ 452381 w 1983339"/>
              <a:gd name="connsiteY35" fmla="*/ 524707 h 1330899"/>
              <a:gd name="connsiteX36" fmla="*/ 759721 w 1983339"/>
              <a:gd name="connsiteY36" fmla="*/ 494128 h 1330899"/>
              <a:gd name="connsiteX37" fmla="*/ 759789 w 1983339"/>
              <a:gd name="connsiteY37" fmla="*/ 494077 h 1330899"/>
              <a:gd name="connsiteX38" fmla="*/ 820910 w 1983339"/>
              <a:gd name="connsiteY38" fmla="*/ 448085 h 1330899"/>
              <a:gd name="connsiteX39" fmla="*/ 1069591 w 1983339"/>
              <a:gd name="connsiteY39" fmla="*/ 462383 h 1330899"/>
              <a:gd name="connsiteX40" fmla="*/ 1070695 w 1983339"/>
              <a:gd name="connsiteY40" fmla="*/ 461518 h 1330899"/>
              <a:gd name="connsiteX41" fmla="*/ 1119238 w 1983339"/>
              <a:gd name="connsiteY41" fmla="*/ 423480 h 1330899"/>
              <a:gd name="connsiteX42" fmla="*/ 1190334 w 1983339"/>
              <a:gd name="connsiteY42" fmla="*/ 404417 h 1330899"/>
              <a:gd name="connsiteX43" fmla="*/ 1273540 w 1983339"/>
              <a:gd name="connsiteY43" fmla="*/ 411333 h 1330899"/>
              <a:gd name="connsiteX44" fmla="*/ 1338152 w 1983339"/>
              <a:gd name="connsiteY44" fmla="*/ 444341 h 1330899"/>
              <a:gd name="connsiteX45" fmla="*/ 1340081 w 1983339"/>
              <a:gd name="connsiteY45" fmla="*/ 445327 h 1330899"/>
              <a:gd name="connsiteX46" fmla="*/ 1491035 w 1983339"/>
              <a:gd name="connsiteY46" fmla="*/ 403939 h 1330899"/>
              <a:gd name="connsiteX47" fmla="*/ 741497 w 1983339"/>
              <a:gd name="connsiteY47" fmla="*/ 232702 h 1330899"/>
              <a:gd name="connsiteX48" fmla="*/ 806063 w 1983339"/>
              <a:gd name="connsiteY48" fmla="*/ 297268 h 1330899"/>
              <a:gd name="connsiteX49" fmla="*/ 741497 w 1983339"/>
              <a:gd name="connsiteY49" fmla="*/ 361834 h 1330899"/>
              <a:gd name="connsiteX50" fmla="*/ 676931 w 1983339"/>
              <a:gd name="connsiteY50" fmla="*/ 297268 h 1330899"/>
              <a:gd name="connsiteX51" fmla="*/ 741497 w 1983339"/>
              <a:gd name="connsiteY51" fmla="*/ 232702 h 1330899"/>
              <a:gd name="connsiteX52" fmla="*/ 1315840 w 1983339"/>
              <a:gd name="connsiteY52" fmla="*/ 275857 h 1330899"/>
              <a:gd name="connsiteX53" fmla="*/ 1444972 w 1983339"/>
              <a:gd name="connsiteY53" fmla="*/ 275857 h 1330899"/>
              <a:gd name="connsiteX54" fmla="*/ 1380406 w 1983339"/>
              <a:gd name="connsiteY54" fmla="*/ 340423 h 1330899"/>
              <a:gd name="connsiteX55" fmla="*/ 1315840 w 1983339"/>
              <a:gd name="connsiteY55" fmla="*/ 275857 h 1330899"/>
              <a:gd name="connsiteX56" fmla="*/ 647043 w 1983339"/>
              <a:gd name="connsiteY56" fmla="*/ 97931 h 1330899"/>
              <a:gd name="connsiteX57" fmla="*/ 690087 w 1983339"/>
              <a:gd name="connsiteY57" fmla="*/ 140975 h 1330899"/>
              <a:gd name="connsiteX58" fmla="*/ 647043 w 1983339"/>
              <a:gd name="connsiteY58" fmla="*/ 184019 h 1330899"/>
              <a:gd name="connsiteX59" fmla="*/ 603999 w 1983339"/>
              <a:gd name="connsiteY59" fmla="*/ 140975 h 1330899"/>
              <a:gd name="connsiteX60" fmla="*/ 647043 w 1983339"/>
              <a:gd name="connsiteY60" fmla="*/ 97931 h 1330899"/>
              <a:gd name="connsiteX61" fmla="*/ 574852 w 1983339"/>
              <a:gd name="connsiteY61" fmla="*/ 0 h 1330899"/>
              <a:gd name="connsiteX62" fmla="*/ 596374 w 1983339"/>
              <a:gd name="connsiteY62" fmla="*/ 21522 h 1330899"/>
              <a:gd name="connsiteX63" fmla="*/ 553330 w 1983339"/>
              <a:gd name="connsiteY63" fmla="*/ 21522 h 1330899"/>
              <a:gd name="connsiteX64" fmla="*/ 574852 w 1983339"/>
              <a:gd name="connsiteY64" fmla="*/ 0 h 1330899"/>
              <a:gd name="connsiteX0" fmla="*/ 1491035 w 1983339"/>
              <a:gd name="connsiteY0" fmla="*/ 403939 h 1330899"/>
              <a:gd name="connsiteX1" fmla="*/ 1546514 w 1983339"/>
              <a:gd name="connsiteY1" fmla="*/ 413205 h 1330899"/>
              <a:gd name="connsiteX2" fmla="*/ 1651198 w 1983339"/>
              <a:gd name="connsiteY2" fmla="*/ 500836 h 1330899"/>
              <a:gd name="connsiteX3" fmla="*/ 1651767 w 1983339"/>
              <a:gd name="connsiteY3" fmla="*/ 500992 h 1330899"/>
              <a:gd name="connsiteX4" fmla="*/ 1696032 w 1983339"/>
              <a:gd name="connsiteY4" fmla="*/ 513131 h 1330899"/>
              <a:gd name="connsiteX5" fmla="*/ 1785544 w 1983339"/>
              <a:gd name="connsiteY5" fmla="*/ 585884 h 1330899"/>
              <a:gd name="connsiteX6" fmla="*/ 1795187 w 1983339"/>
              <a:gd name="connsiteY6" fmla="*/ 632365 h 1330899"/>
              <a:gd name="connsiteX7" fmla="*/ 1794607 w 1983339"/>
              <a:gd name="connsiteY7" fmla="*/ 634060 h 1330899"/>
              <a:gd name="connsiteX8" fmla="*/ 1803598 w 1983339"/>
              <a:gd name="connsiteY8" fmla="*/ 653236 h 1330899"/>
              <a:gd name="connsiteX9" fmla="*/ 1804167 w 1983339"/>
              <a:gd name="connsiteY9" fmla="*/ 653392 h 1330899"/>
              <a:gd name="connsiteX10" fmla="*/ 1848432 w 1983339"/>
              <a:gd name="connsiteY10" fmla="*/ 665531 h 1330899"/>
              <a:gd name="connsiteX11" fmla="*/ 1937944 w 1983339"/>
              <a:gd name="connsiteY11" fmla="*/ 738284 h 1330899"/>
              <a:gd name="connsiteX12" fmla="*/ 1931931 w 1983339"/>
              <a:gd name="connsiteY12" fmla="*/ 830506 h 1330899"/>
              <a:gd name="connsiteX13" fmla="*/ 1975858 w 1983339"/>
              <a:gd name="connsiteY13" fmla="*/ 971511 h 1330899"/>
              <a:gd name="connsiteX14" fmla="*/ 1770084 w 1983339"/>
              <a:gd name="connsiteY14" fmla="*/ 1094940 h 1330899"/>
              <a:gd name="connsiteX15" fmla="*/ 1696421 w 1983339"/>
              <a:gd name="connsiteY15" fmla="*/ 1200703 h 1330899"/>
              <a:gd name="connsiteX16" fmla="*/ 1445621 w 1983339"/>
              <a:gd name="connsiteY16" fmla="*/ 1213509 h 1330899"/>
              <a:gd name="connsiteX17" fmla="*/ 1266394 w 1983339"/>
              <a:gd name="connsiteY17" fmla="*/ 1326338 h 1330899"/>
              <a:gd name="connsiteX18" fmla="*/ 1002871 w 1983339"/>
              <a:gd name="connsiteY18" fmla="*/ 1257468 h 1330899"/>
              <a:gd name="connsiteX19" fmla="*/ 645316 w 1983339"/>
              <a:gd name="connsiteY19" fmla="*/ 1220986 h 1330899"/>
              <a:gd name="connsiteX20" fmla="*/ 613709 w 1983339"/>
              <a:gd name="connsiteY20" fmla="*/ 1191556 h 1330899"/>
              <a:gd name="connsiteX21" fmla="*/ 610736 w 1983339"/>
              <a:gd name="connsiteY21" fmla="*/ 1189394 h 1330899"/>
              <a:gd name="connsiteX22" fmla="*/ 595680 w 1983339"/>
              <a:gd name="connsiteY22" fmla="*/ 1188786 h 1330899"/>
              <a:gd name="connsiteX23" fmla="*/ 552990 w 1983339"/>
              <a:gd name="connsiteY23" fmla="*/ 1202190 h 1330899"/>
              <a:gd name="connsiteX24" fmla="*/ 214155 w 1983339"/>
              <a:gd name="connsiteY24" fmla="*/ 1117623 h 1330899"/>
              <a:gd name="connsiteX25" fmla="*/ 42042 w 1983339"/>
              <a:gd name="connsiteY25" fmla="*/ 1041901 h 1330899"/>
              <a:gd name="connsiteX26" fmla="*/ 78819 w 1983339"/>
              <a:gd name="connsiteY26" fmla="*/ 939689 h 1330899"/>
              <a:gd name="connsiteX27" fmla="*/ 1159 w 1983339"/>
              <a:gd name="connsiteY27" fmla="*/ 834823 h 1330899"/>
              <a:gd name="connsiteX28" fmla="*/ 142985 w 1983339"/>
              <a:gd name="connsiteY28" fmla="*/ 741615 h 1330899"/>
              <a:gd name="connsiteX29" fmla="*/ 144342 w 1983339"/>
              <a:gd name="connsiteY29" fmla="*/ 739158 h 1330899"/>
              <a:gd name="connsiteX30" fmla="*/ 144342 w 1983339"/>
              <a:gd name="connsiteY30" fmla="*/ 739158 h 1330899"/>
              <a:gd name="connsiteX31" fmla="*/ 207519 w 1983339"/>
              <a:gd name="connsiteY31" fmla="*/ 605308 h 1330899"/>
              <a:gd name="connsiteX32" fmla="*/ 353090 w 1983339"/>
              <a:gd name="connsiteY32" fmla="*/ 553929 h 1330899"/>
              <a:gd name="connsiteX33" fmla="*/ 419558 w 1983339"/>
              <a:gd name="connsiteY33" fmla="*/ 554754 h 1330899"/>
              <a:gd name="connsiteX34" fmla="*/ 420044 w 1983339"/>
              <a:gd name="connsiteY34" fmla="*/ 554018 h 1330899"/>
              <a:gd name="connsiteX35" fmla="*/ 452381 w 1983339"/>
              <a:gd name="connsiteY35" fmla="*/ 524707 h 1330899"/>
              <a:gd name="connsiteX36" fmla="*/ 759721 w 1983339"/>
              <a:gd name="connsiteY36" fmla="*/ 494128 h 1330899"/>
              <a:gd name="connsiteX37" fmla="*/ 759789 w 1983339"/>
              <a:gd name="connsiteY37" fmla="*/ 494077 h 1330899"/>
              <a:gd name="connsiteX38" fmla="*/ 820910 w 1983339"/>
              <a:gd name="connsiteY38" fmla="*/ 448085 h 1330899"/>
              <a:gd name="connsiteX39" fmla="*/ 1069591 w 1983339"/>
              <a:gd name="connsiteY39" fmla="*/ 462383 h 1330899"/>
              <a:gd name="connsiteX40" fmla="*/ 1070695 w 1983339"/>
              <a:gd name="connsiteY40" fmla="*/ 461518 h 1330899"/>
              <a:gd name="connsiteX41" fmla="*/ 1119238 w 1983339"/>
              <a:gd name="connsiteY41" fmla="*/ 423480 h 1330899"/>
              <a:gd name="connsiteX42" fmla="*/ 1190334 w 1983339"/>
              <a:gd name="connsiteY42" fmla="*/ 404417 h 1330899"/>
              <a:gd name="connsiteX43" fmla="*/ 1273540 w 1983339"/>
              <a:gd name="connsiteY43" fmla="*/ 411333 h 1330899"/>
              <a:gd name="connsiteX44" fmla="*/ 1338152 w 1983339"/>
              <a:gd name="connsiteY44" fmla="*/ 444341 h 1330899"/>
              <a:gd name="connsiteX45" fmla="*/ 1340081 w 1983339"/>
              <a:gd name="connsiteY45" fmla="*/ 445327 h 1330899"/>
              <a:gd name="connsiteX46" fmla="*/ 1491035 w 1983339"/>
              <a:gd name="connsiteY46" fmla="*/ 403939 h 1330899"/>
              <a:gd name="connsiteX47" fmla="*/ 741497 w 1983339"/>
              <a:gd name="connsiteY47" fmla="*/ 232702 h 1330899"/>
              <a:gd name="connsiteX48" fmla="*/ 806063 w 1983339"/>
              <a:gd name="connsiteY48" fmla="*/ 297268 h 1330899"/>
              <a:gd name="connsiteX49" fmla="*/ 741497 w 1983339"/>
              <a:gd name="connsiteY49" fmla="*/ 361834 h 1330899"/>
              <a:gd name="connsiteX50" fmla="*/ 676931 w 1983339"/>
              <a:gd name="connsiteY50" fmla="*/ 297268 h 1330899"/>
              <a:gd name="connsiteX51" fmla="*/ 741497 w 1983339"/>
              <a:gd name="connsiteY51" fmla="*/ 232702 h 1330899"/>
              <a:gd name="connsiteX52" fmla="*/ 1315840 w 1983339"/>
              <a:gd name="connsiteY52" fmla="*/ 275857 h 1330899"/>
              <a:gd name="connsiteX53" fmla="*/ 1444972 w 1983339"/>
              <a:gd name="connsiteY53" fmla="*/ 275857 h 1330899"/>
              <a:gd name="connsiteX54" fmla="*/ 1380406 w 1983339"/>
              <a:gd name="connsiteY54" fmla="*/ 340423 h 1330899"/>
              <a:gd name="connsiteX55" fmla="*/ 1315840 w 1983339"/>
              <a:gd name="connsiteY55" fmla="*/ 275857 h 1330899"/>
              <a:gd name="connsiteX56" fmla="*/ 647043 w 1983339"/>
              <a:gd name="connsiteY56" fmla="*/ 97931 h 1330899"/>
              <a:gd name="connsiteX57" fmla="*/ 690087 w 1983339"/>
              <a:gd name="connsiteY57" fmla="*/ 140975 h 1330899"/>
              <a:gd name="connsiteX58" fmla="*/ 647043 w 1983339"/>
              <a:gd name="connsiteY58" fmla="*/ 184019 h 1330899"/>
              <a:gd name="connsiteX59" fmla="*/ 603999 w 1983339"/>
              <a:gd name="connsiteY59" fmla="*/ 140975 h 1330899"/>
              <a:gd name="connsiteX60" fmla="*/ 647043 w 1983339"/>
              <a:gd name="connsiteY60" fmla="*/ 97931 h 1330899"/>
              <a:gd name="connsiteX61" fmla="*/ 574852 w 1983339"/>
              <a:gd name="connsiteY61" fmla="*/ 0 h 1330899"/>
              <a:gd name="connsiteX62" fmla="*/ 553330 w 1983339"/>
              <a:gd name="connsiteY62" fmla="*/ 21522 h 1330899"/>
              <a:gd name="connsiteX63" fmla="*/ 574852 w 1983339"/>
              <a:gd name="connsiteY63" fmla="*/ 0 h 1330899"/>
              <a:gd name="connsiteX0" fmla="*/ 1491035 w 1983339"/>
              <a:gd name="connsiteY0" fmla="*/ 306008 h 1232968"/>
              <a:gd name="connsiteX1" fmla="*/ 1546514 w 1983339"/>
              <a:gd name="connsiteY1" fmla="*/ 315274 h 1232968"/>
              <a:gd name="connsiteX2" fmla="*/ 1651198 w 1983339"/>
              <a:gd name="connsiteY2" fmla="*/ 402905 h 1232968"/>
              <a:gd name="connsiteX3" fmla="*/ 1651767 w 1983339"/>
              <a:gd name="connsiteY3" fmla="*/ 403061 h 1232968"/>
              <a:gd name="connsiteX4" fmla="*/ 1696032 w 1983339"/>
              <a:gd name="connsiteY4" fmla="*/ 415200 h 1232968"/>
              <a:gd name="connsiteX5" fmla="*/ 1785544 w 1983339"/>
              <a:gd name="connsiteY5" fmla="*/ 487953 h 1232968"/>
              <a:gd name="connsiteX6" fmla="*/ 1795187 w 1983339"/>
              <a:gd name="connsiteY6" fmla="*/ 534434 h 1232968"/>
              <a:gd name="connsiteX7" fmla="*/ 1794607 w 1983339"/>
              <a:gd name="connsiteY7" fmla="*/ 536129 h 1232968"/>
              <a:gd name="connsiteX8" fmla="*/ 1803598 w 1983339"/>
              <a:gd name="connsiteY8" fmla="*/ 555305 h 1232968"/>
              <a:gd name="connsiteX9" fmla="*/ 1804167 w 1983339"/>
              <a:gd name="connsiteY9" fmla="*/ 555461 h 1232968"/>
              <a:gd name="connsiteX10" fmla="*/ 1848432 w 1983339"/>
              <a:gd name="connsiteY10" fmla="*/ 567600 h 1232968"/>
              <a:gd name="connsiteX11" fmla="*/ 1937944 w 1983339"/>
              <a:gd name="connsiteY11" fmla="*/ 640353 h 1232968"/>
              <a:gd name="connsiteX12" fmla="*/ 1931931 w 1983339"/>
              <a:gd name="connsiteY12" fmla="*/ 732575 h 1232968"/>
              <a:gd name="connsiteX13" fmla="*/ 1975858 w 1983339"/>
              <a:gd name="connsiteY13" fmla="*/ 873580 h 1232968"/>
              <a:gd name="connsiteX14" fmla="*/ 1770084 w 1983339"/>
              <a:gd name="connsiteY14" fmla="*/ 997009 h 1232968"/>
              <a:gd name="connsiteX15" fmla="*/ 1696421 w 1983339"/>
              <a:gd name="connsiteY15" fmla="*/ 1102772 h 1232968"/>
              <a:gd name="connsiteX16" fmla="*/ 1445621 w 1983339"/>
              <a:gd name="connsiteY16" fmla="*/ 1115578 h 1232968"/>
              <a:gd name="connsiteX17" fmla="*/ 1266394 w 1983339"/>
              <a:gd name="connsiteY17" fmla="*/ 1228407 h 1232968"/>
              <a:gd name="connsiteX18" fmla="*/ 1002871 w 1983339"/>
              <a:gd name="connsiteY18" fmla="*/ 1159537 h 1232968"/>
              <a:gd name="connsiteX19" fmla="*/ 645316 w 1983339"/>
              <a:gd name="connsiteY19" fmla="*/ 1123055 h 1232968"/>
              <a:gd name="connsiteX20" fmla="*/ 613709 w 1983339"/>
              <a:gd name="connsiteY20" fmla="*/ 1093625 h 1232968"/>
              <a:gd name="connsiteX21" fmla="*/ 610736 w 1983339"/>
              <a:gd name="connsiteY21" fmla="*/ 1091463 h 1232968"/>
              <a:gd name="connsiteX22" fmla="*/ 595680 w 1983339"/>
              <a:gd name="connsiteY22" fmla="*/ 1090855 h 1232968"/>
              <a:gd name="connsiteX23" fmla="*/ 552990 w 1983339"/>
              <a:gd name="connsiteY23" fmla="*/ 1104259 h 1232968"/>
              <a:gd name="connsiteX24" fmla="*/ 214155 w 1983339"/>
              <a:gd name="connsiteY24" fmla="*/ 1019692 h 1232968"/>
              <a:gd name="connsiteX25" fmla="*/ 42042 w 1983339"/>
              <a:gd name="connsiteY25" fmla="*/ 943970 h 1232968"/>
              <a:gd name="connsiteX26" fmla="*/ 78819 w 1983339"/>
              <a:gd name="connsiteY26" fmla="*/ 841758 h 1232968"/>
              <a:gd name="connsiteX27" fmla="*/ 1159 w 1983339"/>
              <a:gd name="connsiteY27" fmla="*/ 736892 h 1232968"/>
              <a:gd name="connsiteX28" fmla="*/ 142985 w 1983339"/>
              <a:gd name="connsiteY28" fmla="*/ 643684 h 1232968"/>
              <a:gd name="connsiteX29" fmla="*/ 144342 w 1983339"/>
              <a:gd name="connsiteY29" fmla="*/ 641227 h 1232968"/>
              <a:gd name="connsiteX30" fmla="*/ 144342 w 1983339"/>
              <a:gd name="connsiteY30" fmla="*/ 641227 h 1232968"/>
              <a:gd name="connsiteX31" fmla="*/ 207519 w 1983339"/>
              <a:gd name="connsiteY31" fmla="*/ 507377 h 1232968"/>
              <a:gd name="connsiteX32" fmla="*/ 353090 w 1983339"/>
              <a:gd name="connsiteY32" fmla="*/ 455998 h 1232968"/>
              <a:gd name="connsiteX33" fmla="*/ 419558 w 1983339"/>
              <a:gd name="connsiteY33" fmla="*/ 456823 h 1232968"/>
              <a:gd name="connsiteX34" fmla="*/ 420044 w 1983339"/>
              <a:gd name="connsiteY34" fmla="*/ 456087 h 1232968"/>
              <a:gd name="connsiteX35" fmla="*/ 452381 w 1983339"/>
              <a:gd name="connsiteY35" fmla="*/ 426776 h 1232968"/>
              <a:gd name="connsiteX36" fmla="*/ 759721 w 1983339"/>
              <a:gd name="connsiteY36" fmla="*/ 396197 h 1232968"/>
              <a:gd name="connsiteX37" fmla="*/ 759789 w 1983339"/>
              <a:gd name="connsiteY37" fmla="*/ 396146 h 1232968"/>
              <a:gd name="connsiteX38" fmla="*/ 820910 w 1983339"/>
              <a:gd name="connsiteY38" fmla="*/ 350154 h 1232968"/>
              <a:gd name="connsiteX39" fmla="*/ 1069591 w 1983339"/>
              <a:gd name="connsiteY39" fmla="*/ 364452 h 1232968"/>
              <a:gd name="connsiteX40" fmla="*/ 1070695 w 1983339"/>
              <a:gd name="connsiteY40" fmla="*/ 363587 h 1232968"/>
              <a:gd name="connsiteX41" fmla="*/ 1119238 w 1983339"/>
              <a:gd name="connsiteY41" fmla="*/ 325549 h 1232968"/>
              <a:gd name="connsiteX42" fmla="*/ 1190334 w 1983339"/>
              <a:gd name="connsiteY42" fmla="*/ 306486 h 1232968"/>
              <a:gd name="connsiteX43" fmla="*/ 1273540 w 1983339"/>
              <a:gd name="connsiteY43" fmla="*/ 313402 h 1232968"/>
              <a:gd name="connsiteX44" fmla="*/ 1338152 w 1983339"/>
              <a:gd name="connsiteY44" fmla="*/ 346410 h 1232968"/>
              <a:gd name="connsiteX45" fmla="*/ 1340081 w 1983339"/>
              <a:gd name="connsiteY45" fmla="*/ 347396 h 1232968"/>
              <a:gd name="connsiteX46" fmla="*/ 1491035 w 1983339"/>
              <a:gd name="connsiteY46" fmla="*/ 306008 h 1232968"/>
              <a:gd name="connsiteX47" fmla="*/ 741497 w 1983339"/>
              <a:gd name="connsiteY47" fmla="*/ 134771 h 1232968"/>
              <a:gd name="connsiteX48" fmla="*/ 806063 w 1983339"/>
              <a:gd name="connsiteY48" fmla="*/ 199337 h 1232968"/>
              <a:gd name="connsiteX49" fmla="*/ 741497 w 1983339"/>
              <a:gd name="connsiteY49" fmla="*/ 263903 h 1232968"/>
              <a:gd name="connsiteX50" fmla="*/ 676931 w 1983339"/>
              <a:gd name="connsiteY50" fmla="*/ 199337 h 1232968"/>
              <a:gd name="connsiteX51" fmla="*/ 741497 w 1983339"/>
              <a:gd name="connsiteY51" fmla="*/ 134771 h 1232968"/>
              <a:gd name="connsiteX52" fmla="*/ 1315840 w 1983339"/>
              <a:gd name="connsiteY52" fmla="*/ 177926 h 1232968"/>
              <a:gd name="connsiteX53" fmla="*/ 1444972 w 1983339"/>
              <a:gd name="connsiteY53" fmla="*/ 177926 h 1232968"/>
              <a:gd name="connsiteX54" fmla="*/ 1380406 w 1983339"/>
              <a:gd name="connsiteY54" fmla="*/ 242492 h 1232968"/>
              <a:gd name="connsiteX55" fmla="*/ 1315840 w 1983339"/>
              <a:gd name="connsiteY55" fmla="*/ 177926 h 1232968"/>
              <a:gd name="connsiteX56" fmla="*/ 647043 w 1983339"/>
              <a:gd name="connsiteY56" fmla="*/ 0 h 1232968"/>
              <a:gd name="connsiteX57" fmla="*/ 690087 w 1983339"/>
              <a:gd name="connsiteY57" fmla="*/ 43044 h 1232968"/>
              <a:gd name="connsiteX58" fmla="*/ 647043 w 1983339"/>
              <a:gd name="connsiteY58" fmla="*/ 86088 h 1232968"/>
              <a:gd name="connsiteX59" fmla="*/ 603999 w 1983339"/>
              <a:gd name="connsiteY59" fmla="*/ 43044 h 1232968"/>
              <a:gd name="connsiteX60" fmla="*/ 647043 w 1983339"/>
              <a:gd name="connsiteY60" fmla="*/ 0 h 1232968"/>
              <a:gd name="connsiteX0" fmla="*/ 1491035 w 1983339"/>
              <a:gd name="connsiteY0" fmla="*/ 306008 h 1232968"/>
              <a:gd name="connsiteX1" fmla="*/ 1546514 w 1983339"/>
              <a:gd name="connsiteY1" fmla="*/ 315274 h 1232968"/>
              <a:gd name="connsiteX2" fmla="*/ 1651198 w 1983339"/>
              <a:gd name="connsiteY2" fmla="*/ 402905 h 1232968"/>
              <a:gd name="connsiteX3" fmla="*/ 1651767 w 1983339"/>
              <a:gd name="connsiteY3" fmla="*/ 403061 h 1232968"/>
              <a:gd name="connsiteX4" fmla="*/ 1696032 w 1983339"/>
              <a:gd name="connsiteY4" fmla="*/ 415200 h 1232968"/>
              <a:gd name="connsiteX5" fmla="*/ 1785544 w 1983339"/>
              <a:gd name="connsiteY5" fmla="*/ 487953 h 1232968"/>
              <a:gd name="connsiteX6" fmla="*/ 1795187 w 1983339"/>
              <a:gd name="connsiteY6" fmla="*/ 534434 h 1232968"/>
              <a:gd name="connsiteX7" fmla="*/ 1794607 w 1983339"/>
              <a:gd name="connsiteY7" fmla="*/ 536129 h 1232968"/>
              <a:gd name="connsiteX8" fmla="*/ 1803598 w 1983339"/>
              <a:gd name="connsiteY8" fmla="*/ 555305 h 1232968"/>
              <a:gd name="connsiteX9" fmla="*/ 1804167 w 1983339"/>
              <a:gd name="connsiteY9" fmla="*/ 555461 h 1232968"/>
              <a:gd name="connsiteX10" fmla="*/ 1848432 w 1983339"/>
              <a:gd name="connsiteY10" fmla="*/ 567600 h 1232968"/>
              <a:gd name="connsiteX11" fmla="*/ 1937944 w 1983339"/>
              <a:gd name="connsiteY11" fmla="*/ 640353 h 1232968"/>
              <a:gd name="connsiteX12" fmla="*/ 1931931 w 1983339"/>
              <a:gd name="connsiteY12" fmla="*/ 732575 h 1232968"/>
              <a:gd name="connsiteX13" fmla="*/ 1975858 w 1983339"/>
              <a:gd name="connsiteY13" fmla="*/ 873580 h 1232968"/>
              <a:gd name="connsiteX14" fmla="*/ 1770084 w 1983339"/>
              <a:gd name="connsiteY14" fmla="*/ 997009 h 1232968"/>
              <a:gd name="connsiteX15" fmla="*/ 1696421 w 1983339"/>
              <a:gd name="connsiteY15" fmla="*/ 1102772 h 1232968"/>
              <a:gd name="connsiteX16" fmla="*/ 1445621 w 1983339"/>
              <a:gd name="connsiteY16" fmla="*/ 1115578 h 1232968"/>
              <a:gd name="connsiteX17" fmla="*/ 1266394 w 1983339"/>
              <a:gd name="connsiteY17" fmla="*/ 1228407 h 1232968"/>
              <a:gd name="connsiteX18" fmla="*/ 1002871 w 1983339"/>
              <a:gd name="connsiteY18" fmla="*/ 1159537 h 1232968"/>
              <a:gd name="connsiteX19" fmla="*/ 645316 w 1983339"/>
              <a:gd name="connsiteY19" fmla="*/ 1123055 h 1232968"/>
              <a:gd name="connsiteX20" fmla="*/ 613709 w 1983339"/>
              <a:gd name="connsiteY20" fmla="*/ 1093625 h 1232968"/>
              <a:gd name="connsiteX21" fmla="*/ 610736 w 1983339"/>
              <a:gd name="connsiteY21" fmla="*/ 1091463 h 1232968"/>
              <a:gd name="connsiteX22" fmla="*/ 595680 w 1983339"/>
              <a:gd name="connsiteY22" fmla="*/ 1090855 h 1232968"/>
              <a:gd name="connsiteX23" fmla="*/ 552990 w 1983339"/>
              <a:gd name="connsiteY23" fmla="*/ 1104259 h 1232968"/>
              <a:gd name="connsiteX24" fmla="*/ 214155 w 1983339"/>
              <a:gd name="connsiteY24" fmla="*/ 1019692 h 1232968"/>
              <a:gd name="connsiteX25" fmla="*/ 42042 w 1983339"/>
              <a:gd name="connsiteY25" fmla="*/ 943970 h 1232968"/>
              <a:gd name="connsiteX26" fmla="*/ 78819 w 1983339"/>
              <a:gd name="connsiteY26" fmla="*/ 841758 h 1232968"/>
              <a:gd name="connsiteX27" fmla="*/ 1159 w 1983339"/>
              <a:gd name="connsiteY27" fmla="*/ 736892 h 1232968"/>
              <a:gd name="connsiteX28" fmla="*/ 142985 w 1983339"/>
              <a:gd name="connsiteY28" fmla="*/ 643684 h 1232968"/>
              <a:gd name="connsiteX29" fmla="*/ 144342 w 1983339"/>
              <a:gd name="connsiteY29" fmla="*/ 641227 h 1232968"/>
              <a:gd name="connsiteX30" fmla="*/ 144342 w 1983339"/>
              <a:gd name="connsiteY30" fmla="*/ 641227 h 1232968"/>
              <a:gd name="connsiteX31" fmla="*/ 207519 w 1983339"/>
              <a:gd name="connsiteY31" fmla="*/ 507377 h 1232968"/>
              <a:gd name="connsiteX32" fmla="*/ 353090 w 1983339"/>
              <a:gd name="connsiteY32" fmla="*/ 455998 h 1232968"/>
              <a:gd name="connsiteX33" fmla="*/ 419558 w 1983339"/>
              <a:gd name="connsiteY33" fmla="*/ 456823 h 1232968"/>
              <a:gd name="connsiteX34" fmla="*/ 420044 w 1983339"/>
              <a:gd name="connsiteY34" fmla="*/ 456087 h 1232968"/>
              <a:gd name="connsiteX35" fmla="*/ 452381 w 1983339"/>
              <a:gd name="connsiteY35" fmla="*/ 426776 h 1232968"/>
              <a:gd name="connsiteX36" fmla="*/ 759721 w 1983339"/>
              <a:gd name="connsiteY36" fmla="*/ 396197 h 1232968"/>
              <a:gd name="connsiteX37" fmla="*/ 759789 w 1983339"/>
              <a:gd name="connsiteY37" fmla="*/ 396146 h 1232968"/>
              <a:gd name="connsiteX38" fmla="*/ 820910 w 1983339"/>
              <a:gd name="connsiteY38" fmla="*/ 350154 h 1232968"/>
              <a:gd name="connsiteX39" fmla="*/ 1069591 w 1983339"/>
              <a:gd name="connsiteY39" fmla="*/ 364452 h 1232968"/>
              <a:gd name="connsiteX40" fmla="*/ 1070695 w 1983339"/>
              <a:gd name="connsiteY40" fmla="*/ 363587 h 1232968"/>
              <a:gd name="connsiteX41" fmla="*/ 1119238 w 1983339"/>
              <a:gd name="connsiteY41" fmla="*/ 325549 h 1232968"/>
              <a:gd name="connsiteX42" fmla="*/ 1190334 w 1983339"/>
              <a:gd name="connsiteY42" fmla="*/ 306486 h 1232968"/>
              <a:gd name="connsiteX43" fmla="*/ 1273540 w 1983339"/>
              <a:gd name="connsiteY43" fmla="*/ 313402 h 1232968"/>
              <a:gd name="connsiteX44" fmla="*/ 1338152 w 1983339"/>
              <a:gd name="connsiteY44" fmla="*/ 346410 h 1232968"/>
              <a:gd name="connsiteX45" fmla="*/ 1340081 w 1983339"/>
              <a:gd name="connsiteY45" fmla="*/ 347396 h 1232968"/>
              <a:gd name="connsiteX46" fmla="*/ 1491035 w 1983339"/>
              <a:gd name="connsiteY46" fmla="*/ 306008 h 1232968"/>
              <a:gd name="connsiteX47" fmla="*/ 741497 w 1983339"/>
              <a:gd name="connsiteY47" fmla="*/ 134771 h 1232968"/>
              <a:gd name="connsiteX48" fmla="*/ 806063 w 1983339"/>
              <a:gd name="connsiteY48" fmla="*/ 199337 h 1232968"/>
              <a:gd name="connsiteX49" fmla="*/ 741497 w 1983339"/>
              <a:gd name="connsiteY49" fmla="*/ 263903 h 1232968"/>
              <a:gd name="connsiteX50" fmla="*/ 676931 w 1983339"/>
              <a:gd name="connsiteY50" fmla="*/ 199337 h 1232968"/>
              <a:gd name="connsiteX51" fmla="*/ 741497 w 1983339"/>
              <a:gd name="connsiteY51" fmla="*/ 134771 h 1232968"/>
              <a:gd name="connsiteX52" fmla="*/ 1315840 w 1983339"/>
              <a:gd name="connsiteY52" fmla="*/ 177926 h 1232968"/>
              <a:gd name="connsiteX53" fmla="*/ 1444972 w 1983339"/>
              <a:gd name="connsiteY53" fmla="*/ 177926 h 1232968"/>
              <a:gd name="connsiteX54" fmla="*/ 1380406 w 1983339"/>
              <a:gd name="connsiteY54" fmla="*/ 242492 h 1232968"/>
              <a:gd name="connsiteX55" fmla="*/ 1315840 w 1983339"/>
              <a:gd name="connsiteY55" fmla="*/ 177926 h 1232968"/>
              <a:gd name="connsiteX56" fmla="*/ 647043 w 1983339"/>
              <a:gd name="connsiteY56" fmla="*/ 0 h 1232968"/>
              <a:gd name="connsiteX57" fmla="*/ 690087 w 1983339"/>
              <a:gd name="connsiteY57" fmla="*/ 43044 h 1232968"/>
              <a:gd name="connsiteX58" fmla="*/ 647043 w 1983339"/>
              <a:gd name="connsiteY58" fmla="*/ 86088 h 1232968"/>
              <a:gd name="connsiteX59" fmla="*/ 603999 w 1983339"/>
              <a:gd name="connsiteY59" fmla="*/ 43044 h 1232968"/>
              <a:gd name="connsiteX60" fmla="*/ 647043 w 1983339"/>
              <a:gd name="connsiteY60" fmla="*/ 0 h 1232968"/>
              <a:gd name="connsiteX0" fmla="*/ 1491035 w 1983339"/>
              <a:gd name="connsiteY0" fmla="*/ 307204 h 1234164"/>
              <a:gd name="connsiteX1" fmla="*/ 1546514 w 1983339"/>
              <a:gd name="connsiteY1" fmla="*/ 316470 h 1234164"/>
              <a:gd name="connsiteX2" fmla="*/ 1651198 w 1983339"/>
              <a:gd name="connsiteY2" fmla="*/ 404101 h 1234164"/>
              <a:gd name="connsiteX3" fmla="*/ 1651767 w 1983339"/>
              <a:gd name="connsiteY3" fmla="*/ 404257 h 1234164"/>
              <a:gd name="connsiteX4" fmla="*/ 1696032 w 1983339"/>
              <a:gd name="connsiteY4" fmla="*/ 416396 h 1234164"/>
              <a:gd name="connsiteX5" fmla="*/ 1785544 w 1983339"/>
              <a:gd name="connsiteY5" fmla="*/ 489149 h 1234164"/>
              <a:gd name="connsiteX6" fmla="*/ 1795187 w 1983339"/>
              <a:gd name="connsiteY6" fmla="*/ 535630 h 1234164"/>
              <a:gd name="connsiteX7" fmla="*/ 1794607 w 1983339"/>
              <a:gd name="connsiteY7" fmla="*/ 537325 h 1234164"/>
              <a:gd name="connsiteX8" fmla="*/ 1803598 w 1983339"/>
              <a:gd name="connsiteY8" fmla="*/ 556501 h 1234164"/>
              <a:gd name="connsiteX9" fmla="*/ 1804167 w 1983339"/>
              <a:gd name="connsiteY9" fmla="*/ 556657 h 1234164"/>
              <a:gd name="connsiteX10" fmla="*/ 1848432 w 1983339"/>
              <a:gd name="connsiteY10" fmla="*/ 568796 h 1234164"/>
              <a:gd name="connsiteX11" fmla="*/ 1937944 w 1983339"/>
              <a:gd name="connsiteY11" fmla="*/ 641549 h 1234164"/>
              <a:gd name="connsiteX12" fmla="*/ 1931931 w 1983339"/>
              <a:gd name="connsiteY12" fmla="*/ 733771 h 1234164"/>
              <a:gd name="connsiteX13" fmla="*/ 1975858 w 1983339"/>
              <a:gd name="connsiteY13" fmla="*/ 874776 h 1234164"/>
              <a:gd name="connsiteX14" fmla="*/ 1770084 w 1983339"/>
              <a:gd name="connsiteY14" fmla="*/ 998205 h 1234164"/>
              <a:gd name="connsiteX15" fmla="*/ 1696421 w 1983339"/>
              <a:gd name="connsiteY15" fmla="*/ 1103968 h 1234164"/>
              <a:gd name="connsiteX16" fmla="*/ 1445621 w 1983339"/>
              <a:gd name="connsiteY16" fmla="*/ 1116774 h 1234164"/>
              <a:gd name="connsiteX17" fmla="*/ 1266394 w 1983339"/>
              <a:gd name="connsiteY17" fmla="*/ 1229603 h 1234164"/>
              <a:gd name="connsiteX18" fmla="*/ 1002871 w 1983339"/>
              <a:gd name="connsiteY18" fmla="*/ 1160733 h 1234164"/>
              <a:gd name="connsiteX19" fmla="*/ 645316 w 1983339"/>
              <a:gd name="connsiteY19" fmla="*/ 1124251 h 1234164"/>
              <a:gd name="connsiteX20" fmla="*/ 613709 w 1983339"/>
              <a:gd name="connsiteY20" fmla="*/ 1094821 h 1234164"/>
              <a:gd name="connsiteX21" fmla="*/ 610736 w 1983339"/>
              <a:gd name="connsiteY21" fmla="*/ 1092659 h 1234164"/>
              <a:gd name="connsiteX22" fmla="*/ 595680 w 1983339"/>
              <a:gd name="connsiteY22" fmla="*/ 1092051 h 1234164"/>
              <a:gd name="connsiteX23" fmla="*/ 552990 w 1983339"/>
              <a:gd name="connsiteY23" fmla="*/ 1105455 h 1234164"/>
              <a:gd name="connsiteX24" fmla="*/ 214155 w 1983339"/>
              <a:gd name="connsiteY24" fmla="*/ 1020888 h 1234164"/>
              <a:gd name="connsiteX25" fmla="*/ 42042 w 1983339"/>
              <a:gd name="connsiteY25" fmla="*/ 945166 h 1234164"/>
              <a:gd name="connsiteX26" fmla="*/ 78819 w 1983339"/>
              <a:gd name="connsiteY26" fmla="*/ 842954 h 1234164"/>
              <a:gd name="connsiteX27" fmla="*/ 1159 w 1983339"/>
              <a:gd name="connsiteY27" fmla="*/ 738088 h 1234164"/>
              <a:gd name="connsiteX28" fmla="*/ 142985 w 1983339"/>
              <a:gd name="connsiteY28" fmla="*/ 644880 h 1234164"/>
              <a:gd name="connsiteX29" fmla="*/ 144342 w 1983339"/>
              <a:gd name="connsiteY29" fmla="*/ 642423 h 1234164"/>
              <a:gd name="connsiteX30" fmla="*/ 144342 w 1983339"/>
              <a:gd name="connsiteY30" fmla="*/ 642423 h 1234164"/>
              <a:gd name="connsiteX31" fmla="*/ 207519 w 1983339"/>
              <a:gd name="connsiteY31" fmla="*/ 508573 h 1234164"/>
              <a:gd name="connsiteX32" fmla="*/ 353090 w 1983339"/>
              <a:gd name="connsiteY32" fmla="*/ 457194 h 1234164"/>
              <a:gd name="connsiteX33" fmla="*/ 419558 w 1983339"/>
              <a:gd name="connsiteY33" fmla="*/ 458019 h 1234164"/>
              <a:gd name="connsiteX34" fmla="*/ 420044 w 1983339"/>
              <a:gd name="connsiteY34" fmla="*/ 457283 h 1234164"/>
              <a:gd name="connsiteX35" fmla="*/ 452381 w 1983339"/>
              <a:gd name="connsiteY35" fmla="*/ 427972 h 1234164"/>
              <a:gd name="connsiteX36" fmla="*/ 759721 w 1983339"/>
              <a:gd name="connsiteY36" fmla="*/ 397393 h 1234164"/>
              <a:gd name="connsiteX37" fmla="*/ 759789 w 1983339"/>
              <a:gd name="connsiteY37" fmla="*/ 397342 h 1234164"/>
              <a:gd name="connsiteX38" fmla="*/ 820910 w 1983339"/>
              <a:gd name="connsiteY38" fmla="*/ 351350 h 1234164"/>
              <a:gd name="connsiteX39" fmla="*/ 1069591 w 1983339"/>
              <a:gd name="connsiteY39" fmla="*/ 365648 h 1234164"/>
              <a:gd name="connsiteX40" fmla="*/ 1070695 w 1983339"/>
              <a:gd name="connsiteY40" fmla="*/ 364783 h 1234164"/>
              <a:gd name="connsiteX41" fmla="*/ 1119238 w 1983339"/>
              <a:gd name="connsiteY41" fmla="*/ 326745 h 1234164"/>
              <a:gd name="connsiteX42" fmla="*/ 1190334 w 1983339"/>
              <a:gd name="connsiteY42" fmla="*/ 307682 h 1234164"/>
              <a:gd name="connsiteX43" fmla="*/ 1273540 w 1983339"/>
              <a:gd name="connsiteY43" fmla="*/ 314598 h 1234164"/>
              <a:gd name="connsiteX44" fmla="*/ 1338152 w 1983339"/>
              <a:gd name="connsiteY44" fmla="*/ 347606 h 1234164"/>
              <a:gd name="connsiteX45" fmla="*/ 1340081 w 1983339"/>
              <a:gd name="connsiteY45" fmla="*/ 348592 h 1234164"/>
              <a:gd name="connsiteX46" fmla="*/ 1491035 w 1983339"/>
              <a:gd name="connsiteY46" fmla="*/ 307204 h 1234164"/>
              <a:gd name="connsiteX47" fmla="*/ 741497 w 1983339"/>
              <a:gd name="connsiteY47" fmla="*/ 135967 h 1234164"/>
              <a:gd name="connsiteX48" fmla="*/ 806063 w 1983339"/>
              <a:gd name="connsiteY48" fmla="*/ 200533 h 1234164"/>
              <a:gd name="connsiteX49" fmla="*/ 741497 w 1983339"/>
              <a:gd name="connsiteY49" fmla="*/ 265099 h 1234164"/>
              <a:gd name="connsiteX50" fmla="*/ 676931 w 1983339"/>
              <a:gd name="connsiteY50" fmla="*/ 200533 h 1234164"/>
              <a:gd name="connsiteX51" fmla="*/ 741497 w 1983339"/>
              <a:gd name="connsiteY51" fmla="*/ 135967 h 1234164"/>
              <a:gd name="connsiteX52" fmla="*/ 1315840 w 1983339"/>
              <a:gd name="connsiteY52" fmla="*/ 179122 h 1234164"/>
              <a:gd name="connsiteX53" fmla="*/ 1444972 w 1983339"/>
              <a:gd name="connsiteY53" fmla="*/ 179122 h 1234164"/>
              <a:gd name="connsiteX54" fmla="*/ 1380406 w 1983339"/>
              <a:gd name="connsiteY54" fmla="*/ 243688 h 1234164"/>
              <a:gd name="connsiteX55" fmla="*/ 1315840 w 1983339"/>
              <a:gd name="connsiteY55" fmla="*/ 179122 h 1234164"/>
              <a:gd name="connsiteX56" fmla="*/ 647043 w 1983339"/>
              <a:gd name="connsiteY56" fmla="*/ 1196 h 1234164"/>
              <a:gd name="connsiteX57" fmla="*/ 647043 w 1983339"/>
              <a:gd name="connsiteY57" fmla="*/ 87284 h 1234164"/>
              <a:gd name="connsiteX58" fmla="*/ 603999 w 1983339"/>
              <a:gd name="connsiteY58" fmla="*/ 44240 h 1234164"/>
              <a:gd name="connsiteX59" fmla="*/ 647043 w 1983339"/>
              <a:gd name="connsiteY59" fmla="*/ 1196 h 1234164"/>
              <a:gd name="connsiteX0" fmla="*/ 1491035 w 1983339"/>
              <a:gd name="connsiteY0" fmla="*/ 306008 h 1232968"/>
              <a:gd name="connsiteX1" fmla="*/ 1546514 w 1983339"/>
              <a:gd name="connsiteY1" fmla="*/ 315274 h 1232968"/>
              <a:gd name="connsiteX2" fmla="*/ 1651198 w 1983339"/>
              <a:gd name="connsiteY2" fmla="*/ 402905 h 1232968"/>
              <a:gd name="connsiteX3" fmla="*/ 1651767 w 1983339"/>
              <a:gd name="connsiteY3" fmla="*/ 403061 h 1232968"/>
              <a:gd name="connsiteX4" fmla="*/ 1696032 w 1983339"/>
              <a:gd name="connsiteY4" fmla="*/ 415200 h 1232968"/>
              <a:gd name="connsiteX5" fmla="*/ 1785544 w 1983339"/>
              <a:gd name="connsiteY5" fmla="*/ 487953 h 1232968"/>
              <a:gd name="connsiteX6" fmla="*/ 1795187 w 1983339"/>
              <a:gd name="connsiteY6" fmla="*/ 534434 h 1232968"/>
              <a:gd name="connsiteX7" fmla="*/ 1794607 w 1983339"/>
              <a:gd name="connsiteY7" fmla="*/ 536129 h 1232968"/>
              <a:gd name="connsiteX8" fmla="*/ 1803598 w 1983339"/>
              <a:gd name="connsiteY8" fmla="*/ 555305 h 1232968"/>
              <a:gd name="connsiteX9" fmla="*/ 1804167 w 1983339"/>
              <a:gd name="connsiteY9" fmla="*/ 555461 h 1232968"/>
              <a:gd name="connsiteX10" fmla="*/ 1848432 w 1983339"/>
              <a:gd name="connsiteY10" fmla="*/ 567600 h 1232968"/>
              <a:gd name="connsiteX11" fmla="*/ 1937944 w 1983339"/>
              <a:gd name="connsiteY11" fmla="*/ 640353 h 1232968"/>
              <a:gd name="connsiteX12" fmla="*/ 1931931 w 1983339"/>
              <a:gd name="connsiteY12" fmla="*/ 732575 h 1232968"/>
              <a:gd name="connsiteX13" fmla="*/ 1975858 w 1983339"/>
              <a:gd name="connsiteY13" fmla="*/ 873580 h 1232968"/>
              <a:gd name="connsiteX14" fmla="*/ 1770084 w 1983339"/>
              <a:gd name="connsiteY14" fmla="*/ 997009 h 1232968"/>
              <a:gd name="connsiteX15" fmla="*/ 1696421 w 1983339"/>
              <a:gd name="connsiteY15" fmla="*/ 1102772 h 1232968"/>
              <a:gd name="connsiteX16" fmla="*/ 1445621 w 1983339"/>
              <a:gd name="connsiteY16" fmla="*/ 1115578 h 1232968"/>
              <a:gd name="connsiteX17" fmla="*/ 1266394 w 1983339"/>
              <a:gd name="connsiteY17" fmla="*/ 1228407 h 1232968"/>
              <a:gd name="connsiteX18" fmla="*/ 1002871 w 1983339"/>
              <a:gd name="connsiteY18" fmla="*/ 1159537 h 1232968"/>
              <a:gd name="connsiteX19" fmla="*/ 645316 w 1983339"/>
              <a:gd name="connsiteY19" fmla="*/ 1123055 h 1232968"/>
              <a:gd name="connsiteX20" fmla="*/ 613709 w 1983339"/>
              <a:gd name="connsiteY20" fmla="*/ 1093625 h 1232968"/>
              <a:gd name="connsiteX21" fmla="*/ 610736 w 1983339"/>
              <a:gd name="connsiteY21" fmla="*/ 1091463 h 1232968"/>
              <a:gd name="connsiteX22" fmla="*/ 595680 w 1983339"/>
              <a:gd name="connsiteY22" fmla="*/ 1090855 h 1232968"/>
              <a:gd name="connsiteX23" fmla="*/ 552990 w 1983339"/>
              <a:gd name="connsiteY23" fmla="*/ 1104259 h 1232968"/>
              <a:gd name="connsiteX24" fmla="*/ 214155 w 1983339"/>
              <a:gd name="connsiteY24" fmla="*/ 1019692 h 1232968"/>
              <a:gd name="connsiteX25" fmla="*/ 42042 w 1983339"/>
              <a:gd name="connsiteY25" fmla="*/ 943970 h 1232968"/>
              <a:gd name="connsiteX26" fmla="*/ 78819 w 1983339"/>
              <a:gd name="connsiteY26" fmla="*/ 841758 h 1232968"/>
              <a:gd name="connsiteX27" fmla="*/ 1159 w 1983339"/>
              <a:gd name="connsiteY27" fmla="*/ 736892 h 1232968"/>
              <a:gd name="connsiteX28" fmla="*/ 142985 w 1983339"/>
              <a:gd name="connsiteY28" fmla="*/ 643684 h 1232968"/>
              <a:gd name="connsiteX29" fmla="*/ 144342 w 1983339"/>
              <a:gd name="connsiteY29" fmla="*/ 641227 h 1232968"/>
              <a:gd name="connsiteX30" fmla="*/ 144342 w 1983339"/>
              <a:gd name="connsiteY30" fmla="*/ 641227 h 1232968"/>
              <a:gd name="connsiteX31" fmla="*/ 207519 w 1983339"/>
              <a:gd name="connsiteY31" fmla="*/ 507377 h 1232968"/>
              <a:gd name="connsiteX32" fmla="*/ 353090 w 1983339"/>
              <a:gd name="connsiteY32" fmla="*/ 455998 h 1232968"/>
              <a:gd name="connsiteX33" fmla="*/ 419558 w 1983339"/>
              <a:gd name="connsiteY33" fmla="*/ 456823 h 1232968"/>
              <a:gd name="connsiteX34" fmla="*/ 420044 w 1983339"/>
              <a:gd name="connsiteY34" fmla="*/ 456087 h 1232968"/>
              <a:gd name="connsiteX35" fmla="*/ 452381 w 1983339"/>
              <a:gd name="connsiteY35" fmla="*/ 426776 h 1232968"/>
              <a:gd name="connsiteX36" fmla="*/ 759721 w 1983339"/>
              <a:gd name="connsiteY36" fmla="*/ 396197 h 1232968"/>
              <a:gd name="connsiteX37" fmla="*/ 759789 w 1983339"/>
              <a:gd name="connsiteY37" fmla="*/ 396146 h 1232968"/>
              <a:gd name="connsiteX38" fmla="*/ 820910 w 1983339"/>
              <a:gd name="connsiteY38" fmla="*/ 350154 h 1232968"/>
              <a:gd name="connsiteX39" fmla="*/ 1069591 w 1983339"/>
              <a:gd name="connsiteY39" fmla="*/ 364452 h 1232968"/>
              <a:gd name="connsiteX40" fmla="*/ 1070695 w 1983339"/>
              <a:gd name="connsiteY40" fmla="*/ 363587 h 1232968"/>
              <a:gd name="connsiteX41" fmla="*/ 1119238 w 1983339"/>
              <a:gd name="connsiteY41" fmla="*/ 325549 h 1232968"/>
              <a:gd name="connsiteX42" fmla="*/ 1190334 w 1983339"/>
              <a:gd name="connsiteY42" fmla="*/ 306486 h 1232968"/>
              <a:gd name="connsiteX43" fmla="*/ 1273540 w 1983339"/>
              <a:gd name="connsiteY43" fmla="*/ 313402 h 1232968"/>
              <a:gd name="connsiteX44" fmla="*/ 1338152 w 1983339"/>
              <a:gd name="connsiteY44" fmla="*/ 346410 h 1232968"/>
              <a:gd name="connsiteX45" fmla="*/ 1340081 w 1983339"/>
              <a:gd name="connsiteY45" fmla="*/ 347396 h 1232968"/>
              <a:gd name="connsiteX46" fmla="*/ 1491035 w 1983339"/>
              <a:gd name="connsiteY46" fmla="*/ 306008 h 1232968"/>
              <a:gd name="connsiteX47" fmla="*/ 741497 w 1983339"/>
              <a:gd name="connsiteY47" fmla="*/ 134771 h 1232968"/>
              <a:gd name="connsiteX48" fmla="*/ 806063 w 1983339"/>
              <a:gd name="connsiteY48" fmla="*/ 199337 h 1232968"/>
              <a:gd name="connsiteX49" fmla="*/ 741497 w 1983339"/>
              <a:gd name="connsiteY49" fmla="*/ 263903 h 1232968"/>
              <a:gd name="connsiteX50" fmla="*/ 676931 w 1983339"/>
              <a:gd name="connsiteY50" fmla="*/ 199337 h 1232968"/>
              <a:gd name="connsiteX51" fmla="*/ 741497 w 1983339"/>
              <a:gd name="connsiteY51" fmla="*/ 134771 h 1232968"/>
              <a:gd name="connsiteX52" fmla="*/ 1315840 w 1983339"/>
              <a:gd name="connsiteY52" fmla="*/ 177926 h 1232968"/>
              <a:gd name="connsiteX53" fmla="*/ 1444972 w 1983339"/>
              <a:gd name="connsiteY53" fmla="*/ 177926 h 1232968"/>
              <a:gd name="connsiteX54" fmla="*/ 1380406 w 1983339"/>
              <a:gd name="connsiteY54" fmla="*/ 242492 h 1232968"/>
              <a:gd name="connsiteX55" fmla="*/ 1315840 w 1983339"/>
              <a:gd name="connsiteY55" fmla="*/ 177926 h 1232968"/>
              <a:gd name="connsiteX56" fmla="*/ 647043 w 1983339"/>
              <a:gd name="connsiteY56" fmla="*/ 0 h 1232968"/>
              <a:gd name="connsiteX57" fmla="*/ 603999 w 1983339"/>
              <a:gd name="connsiteY57" fmla="*/ 43044 h 1232968"/>
              <a:gd name="connsiteX58" fmla="*/ 647043 w 1983339"/>
              <a:gd name="connsiteY58" fmla="*/ 0 h 1232968"/>
              <a:gd name="connsiteX0" fmla="*/ 1491035 w 1983339"/>
              <a:gd name="connsiteY0" fmla="*/ 171237 h 1098197"/>
              <a:gd name="connsiteX1" fmla="*/ 1546514 w 1983339"/>
              <a:gd name="connsiteY1" fmla="*/ 180503 h 1098197"/>
              <a:gd name="connsiteX2" fmla="*/ 1651198 w 1983339"/>
              <a:gd name="connsiteY2" fmla="*/ 268134 h 1098197"/>
              <a:gd name="connsiteX3" fmla="*/ 1651767 w 1983339"/>
              <a:gd name="connsiteY3" fmla="*/ 268290 h 1098197"/>
              <a:gd name="connsiteX4" fmla="*/ 1696032 w 1983339"/>
              <a:gd name="connsiteY4" fmla="*/ 280429 h 1098197"/>
              <a:gd name="connsiteX5" fmla="*/ 1785544 w 1983339"/>
              <a:gd name="connsiteY5" fmla="*/ 353182 h 1098197"/>
              <a:gd name="connsiteX6" fmla="*/ 1795187 w 1983339"/>
              <a:gd name="connsiteY6" fmla="*/ 399663 h 1098197"/>
              <a:gd name="connsiteX7" fmla="*/ 1794607 w 1983339"/>
              <a:gd name="connsiteY7" fmla="*/ 401358 h 1098197"/>
              <a:gd name="connsiteX8" fmla="*/ 1803598 w 1983339"/>
              <a:gd name="connsiteY8" fmla="*/ 420534 h 1098197"/>
              <a:gd name="connsiteX9" fmla="*/ 1804167 w 1983339"/>
              <a:gd name="connsiteY9" fmla="*/ 420690 h 1098197"/>
              <a:gd name="connsiteX10" fmla="*/ 1848432 w 1983339"/>
              <a:gd name="connsiteY10" fmla="*/ 432829 h 1098197"/>
              <a:gd name="connsiteX11" fmla="*/ 1937944 w 1983339"/>
              <a:gd name="connsiteY11" fmla="*/ 505582 h 1098197"/>
              <a:gd name="connsiteX12" fmla="*/ 1931931 w 1983339"/>
              <a:gd name="connsiteY12" fmla="*/ 597804 h 1098197"/>
              <a:gd name="connsiteX13" fmla="*/ 1975858 w 1983339"/>
              <a:gd name="connsiteY13" fmla="*/ 738809 h 1098197"/>
              <a:gd name="connsiteX14" fmla="*/ 1770084 w 1983339"/>
              <a:gd name="connsiteY14" fmla="*/ 862238 h 1098197"/>
              <a:gd name="connsiteX15" fmla="*/ 1696421 w 1983339"/>
              <a:gd name="connsiteY15" fmla="*/ 968001 h 1098197"/>
              <a:gd name="connsiteX16" fmla="*/ 1445621 w 1983339"/>
              <a:gd name="connsiteY16" fmla="*/ 980807 h 1098197"/>
              <a:gd name="connsiteX17" fmla="*/ 1266394 w 1983339"/>
              <a:gd name="connsiteY17" fmla="*/ 1093636 h 1098197"/>
              <a:gd name="connsiteX18" fmla="*/ 1002871 w 1983339"/>
              <a:gd name="connsiteY18" fmla="*/ 1024766 h 1098197"/>
              <a:gd name="connsiteX19" fmla="*/ 645316 w 1983339"/>
              <a:gd name="connsiteY19" fmla="*/ 988284 h 1098197"/>
              <a:gd name="connsiteX20" fmla="*/ 613709 w 1983339"/>
              <a:gd name="connsiteY20" fmla="*/ 958854 h 1098197"/>
              <a:gd name="connsiteX21" fmla="*/ 610736 w 1983339"/>
              <a:gd name="connsiteY21" fmla="*/ 956692 h 1098197"/>
              <a:gd name="connsiteX22" fmla="*/ 595680 w 1983339"/>
              <a:gd name="connsiteY22" fmla="*/ 956084 h 1098197"/>
              <a:gd name="connsiteX23" fmla="*/ 552990 w 1983339"/>
              <a:gd name="connsiteY23" fmla="*/ 969488 h 1098197"/>
              <a:gd name="connsiteX24" fmla="*/ 214155 w 1983339"/>
              <a:gd name="connsiteY24" fmla="*/ 884921 h 1098197"/>
              <a:gd name="connsiteX25" fmla="*/ 42042 w 1983339"/>
              <a:gd name="connsiteY25" fmla="*/ 809199 h 1098197"/>
              <a:gd name="connsiteX26" fmla="*/ 78819 w 1983339"/>
              <a:gd name="connsiteY26" fmla="*/ 706987 h 1098197"/>
              <a:gd name="connsiteX27" fmla="*/ 1159 w 1983339"/>
              <a:gd name="connsiteY27" fmla="*/ 602121 h 1098197"/>
              <a:gd name="connsiteX28" fmla="*/ 142985 w 1983339"/>
              <a:gd name="connsiteY28" fmla="*/ 508913 h 1098197"/>
              <a:gd name="connsiteX29" fmla="*/ 144342 w 1983339"/>
              <a:gd name="connsiteY29" fmla="*/ 506456 h 1098197"/>
              <a:gd name="connsiteX30" fmla="*/ 144342 w 1983339"/>
              <a:gd name="connsiteY30" fmla="*/ 506456 h 1098197"/>
              <a:gd name="connsiteX31" fmla="*/ 207519 w 1983339"/>
              <a:gd name="connsiteY31" fmla="*/ 372606 h 1098197"/>
              <a:gd name="connsiteX32" fmla="*/ 353090 w 1983339"/>
              <a:gd name="connsiteY32" fmla="*/ 321227 h 1098197"/>
              <a:gd name="connsiteX33" fmla="*/ 419558 w 1983339"/>
              <a:gd name="connsiteY33" fmla="*/ 322052 h 1098197"/>
              <a:gd name="connsiteX34" fmla="*/ 420044 w 1983339"/>
              <a:gd name="connsiteY34" fmla="*/ 321316 h 1098197"/>
              <a:gd name="connsiteX35" fmla="*/ 452381 w 1983339"/>
              <a:gd name="connsiteY35" fmla="*/ 292005 h 1098197"/>
              <a:gd name="connsiteX36" fmla="*/ 759721 w 1983339"/>
              <a:gd name="connsiteY36" fmla="*/ 261426 h 1098197"/>
              <a:gd name="connsiteX37" fmla="*/ 759789 w 1983339"/>
              <a:gd name="connsiteY37" fmla="*/ 261375 h 1098197"/>
              <a:gd name="connsiteX38" fmla="*/ 820910 w 1983339"/>
              <a:gd name="connsiteY38" fmla="*/ 215383 h 1098197"/>
              <a:gd name="connsiteX39" fmla="*/ 1069591 w 1983339"/>
              <a:gd name="connsiteY39" fmla="*/ 229681 h 1098197"/>
              <a:gd name="connsiteX40" fmla="*/ 1070695 w 1983339"/>
              <a:gd name="connsiteY40" fmla="*/ 228816 h 1098197"/>
              <a:gd name="connsiteX41" fmla="*/ 1119238 w 1983339"/>
              <a:gd name="connsiteY41" fmla="*/ 190778 h 1098197"/>
              <a:gd name="connsiteX42" fmla="*/ 1190334 w 1983339"/>
              <a:gd name="connsiteY42" fmla="*/ 171715 h 1098197"/>
              <a:gd name="connsiteX43" fmla="*/ 1273540 w 1983339"/>
              <a:gd name="connsiteY43" fmla="*/ 178631 h 1098197"/>
              <a:gd name="connsiteX44" fmla="*/ 1338152 w 1983339"/>
              <a:gd name="connsiteY44" fmla="*/ 211639 h 1098197"/>
              <a:gd name="connsiteX45" fmla="*/ 1340081 w 1983339"/>
              <a:gd name="connsiteY45" fmla="*/ 212625 h 1098197"/>
              <a:gd name="connsiteX46" fmla="*/ 1491035 w 1983339"/>
              <a:gd name="connsiteY46" fmla="*/ 171237 h 1098197"/>
              <a:gd name="connsiteX47" fmla="*/ 741497 w 1983339"/>
              <a:gd name="connsiteY47" fmla="*/ 0 h 1098197"/>
              <a:gd name="connsiteX48" fmla="*/ 806063 w 1983339"/>
              <a:gd name="connsiteY48" fmla="*/ 64566 h 1098197"/>
              <a:gd name="connsiteX49" fmla="*/ 741497 w 1983339"/>
              <a:gd name="connsiteY49" fmla="*/ 129132 h 1098197"/>
              <a:gd name="connsiteX50" fmla="*/ 676931 w 1983339"/>
              <a:gd name="connsiteY50" fmla="*/ 64566 h 1098197"/>
              <a:gd name="connsiteX51" fmla="*/ 741497 w 1983339"/>
              <a:gd name="connsiteY51" fmla="*/ 0 h 1098197"/>
              <a:gd name="connsiteX52" fmla="*/ 1315840 w 1983339"/>
              <a:gd name="connsiteY52" fmla="*/ 43155 h 1098197"/>
              <a:gd name="connsiteX53" fmla="*/ 1444972 w 1983339"/>
              <a:gd name="connsiteY53" fmla="*/ 43155 h 1098197"/>
              <a:gd name="connsiteX54" fmla="*/ 1380406 w 1983339"/>
              <a:gd name="connsiteY54" fmla="*/ 107721 h 1098197"/>
              <a:gd name="connsiteX55" fmla="*/ 1315840 w 1983339"/>
              <a:gd name="connsiteY55" fmla="*/ 43155 h 1098197"/>
              <a:gd name="connsiteX0" fmla="*/ 1491035 w 1983339"/>
              <a:gd name="connsiteY0" fmla="*/ 173031 h 1099991"/>
              <a:gd name="connsiteX1" fmla="*/ 1546514 w 1983339"/>
              <a:gd name="connsiteY1" fmla="*/ 182297 h 1099991"/>
              <a:gd name="connsiteX2" fmla="*/ 1651198 w 1983339"/>
              <a:gd name="connsiteY2" fmla="*/ 269928 h 1099991"/>
              <a:gd name="connsiteX3" fmla="*/ 1651767 w 1983339"/>
              <a:gd name="connsiteY3" fmla="*/ 270084 h 1099991"/>
              <a:gd name="connsiteX4" fmla="*/ 1696032 w 1983339"/>
              <a:gd name="connsiteY4" fmla="*/ 282223 h 1099991"/>
              <a:gd name="connsiteX5" fmla="*/ 1785544 w 1983339"/>
              <a:gd name="connsiteY5" fmla="*/ 354976 h 1099991"/>
              <a:gd name="connsiteX6" fmla="*/ 1795187 w 1983339"/>
              <a:gd name="connsiteY6" fmla="*/ 401457 h 1099991"/>
              <a:gd name="connsiteX7" fmla="*/ 1794607 w 1983339"/>
              <a:gd name="connsiteY7" fmla="*/ 403152 h 1099991"/>
              <a:gd name="connsiteX8" fmla="*/ 1803598 w 1983339"/>
              <a:gd name="connsiteY8" fmla="*/ 422328 h 1099991"/>
              <a:gd name="connsiteX9" fmla="*/ 1804167 w 1983339"/>
              <a:gd name="connsiteY9" fmla="*/ 422484 h 1099991"/>
              <a:gd name="connsiteX10" fmla="*/ 1848432 w 1983339"/>
              <a:gd name="connsiteY10" fmla="*/ 434623 h 1099991"/>
              <a:gd name="connsiteX11" fmla="*/ 1937944 w 1983339"/>
              <a:gd name="connsiteY11" fmla="*/ 507376 h 1099991"/>
              <a:gd name="connsiteX12" fmla="*/ 1931931 w 1983339"/>
              <a:gd name="connsiteY12" fmla="*/ 599598 h 1099991"/>
              <a:gd name="connsiteX13" fmla="*/ 1975858 w 1983339"/>
              <a:gd name="connsiteY13" fmla="*/ 740603 h 1099991"/>
              <a:gd name="connsiteX14" fmla="*/ 1770084 w 1983339"/>
              <a:gd name="connsiteY14" fmla="*/ 864032 h 1099991"/>
              <a:gd name="connsiteX15" fmla="*/ 1696421 w 1983339"/>
              <a:gd name="connsiteY15" fmla="*/ 969795 h 1099991"/>
              <a:gd name="connsiteX16" fmla="*/ 1445621 w 1983339"/>
              <a:gd name="connsiteY16" fmla="*/ 982601 h 1099991"/>
              <a:gd name="connsiteX17" fmla="*/ 1266394 w 1983339"/>
              <a:gd name="connsiteY17" fmla="*/ 1095430 h 1099991"/>
              <a:gd name="connsiteX18" fmla="*/ 1002871 w 1983339"/>
              <a:gd name="connsiteY18" fmla="*/ 1026560 h 1099991"/>
              <a:gd name="connsiteX19" fmla="*/ 645316 w 1983339"/>
              <a:gd name="connsiteY19" fmla="*/ 990078 h 1099991"/>
              <a:gd name="connsiteX20" fmla="*/ 613709 w 1983339"/>
              <a:gd name="connsiteY20" fmla="*/ 960648 h 1099991"/>
              <a:gd name="connsiteX21" fmla="*/ 610736 w 1983339"/>
              <a:gd name="connsiteY21" fmla="*/ 958486 h 1099991"/>
              <a:gd name="connsiteX22" fmla="*/ 595680 w 1983339"/>
              <a:gd name="connsiteY22" fmla="*/ 957878 h 1099991"/>
              <a:gd name="connsiteX23" fmla="*/ 552990 w 1983339"/>
              <a:gd name="connsiteY23" fmla="*/ 971282 h 1099991"/>
              <a:gd name="connsiteX24" fmla="*/ 214155 w 1983339"/>
              <a:gd name="connsiteY24" fmla="*/ 886715 h 1099991"/>
              <a:gd name="connsiteX25" fmla="*/ 42042 w 1983339"/>
              <a:gd name="connsiteY25" fmla="*/ 810993 h 1099991"/>
              <a:gd name="connsiteX26" fmla="*/ 78819 w 1983339"/>
              <a:gd name="connsiteY26" fmla="*/ 708781 h 1099991"/>
              <a:gd name="connsiteX27" fmla="*/ 1159 w 1983339"/>
              <a:gd name="connsiteY27" fmla="*/ 603915 h 1099991"/>
              <a:gd name="connsiteX28" fmla="*/ 142985 w 1983339"/>
              <a:gd name="connsiteY28" fmla="*/ 510707 h 1099991"/>
              <a:gd name="connsiteX29" fmla="*/ 144342 w 1983339"/>
              <a:gd name="connsiteY29" fmla="*/ 508250 h 1099991"/>
              <a:gd name="connsiteX30" fmla="*/ 144342 w 1983339"/>
              <a:gd name="connsiteY30" fmla="*/ 508250 h 1099991"/>
              <a:gd name="connsiteX31" fmla="*/ 207519 w 1983339"/>
              <a:gd name="connsiteY31" fmla="*/ 374400 h 1099991"/>
              <a:gd name="connsiteX32" fmla="*/ 353090 w 1983339"/>
              <a:gd name="connsiteY32" fmla="*/ 323021 h 1099991"/>
              <a:gd name="connsiteX33" fmla="*/ 419558 w 1983339"/>
              <a:gd name="connsiteY33" fmla="*/ 323846 h 1099991"/>
              <a:gd name="connsiteX34" fmla="*/ 420044 w 1983339"/>
              <a:gd name="connsiteY34" fmla="*/ 323110 h 1099991"/>
              <a:gd name="connsiteX35" fmla="*/ 452381 w 1983339"/>
              <a:gd name="connsiteY35" fmla="*/ 293799 h 1099991"/>
              <a:gd name="connsiteX36" fmla="*/ 759721 w 1983339"/>
              <a:gd name="connsiteY36" fmla="*/ 263220 h 1099991"/>
              <a:gd name="connsiteX37" fmla="*/ 759789 w 1983339"/>
              <a:gd name="connsiteY37" fmla="*/ 263169 h 1099991"/>
              <a:gd name="connsiteX38" fmla="*/ 820910 w 1983339"/>
              <a:gd name="connsiteY38" fmla="*/ 217177 h 1099991"/>
              <a:gd name="connsiteX39" fmla="*/ 1069591 w 1983339"/>
              <a:gd name="connsiteY39" fmla="*/ 231475 h 1099991"/>
              <a:gd name="connsiteX40" fmla="*/ 1070695 w 1983339"/>
              <a:gd name="connsiteY40" fmla="*/ 230610 h 1099991"/>
              <a:gd name="connsiteX41" fmla="*/ 1119238 w 1983339"/>
              <a:gd name="connsiteY41" fmla="*/ 192572 h 1099991"/>
              <a:gd name="connsiteX42" fmla="*/ 1190334 w 1983339"/>
              <a:gd name="connsiteY42" fmla="*/ 173509 h 1099991"/>
              <a:gd name="connsiteX43" fmla="*/ 1273540 w 1983339"/>
              <a:gd name="connsiteY43" fmla="*/ 180425 h 1099991"/>
              <a:gd name="connsiteX44" fmla="*/ 1338152 w 1983339"/>
              <a:gd name="connsiteY44" fmla="*/ 213433 h 1099991"/>
              <a:gd name="connsiteX45" fmla="*/ 1340081 w 1983339"/>
              <a:gd name="connsiteY45" fmla="*/ 214419 h 1099991"/>
              <a:gd name="connsiteX46" fmla="*/ 1491035 w 1983339"/>
              <a:gd name="connsiteY46" fmla="*/ 173031 h 1099991"/>
              <a:gd name="connsiteX47" fmla="*/ 741497 w 1983339"/>
              <a:gd name="connsiteY47" fmla="*/ 1794 h 1099991"/>
              <a:gd name="connsiteX48" fmla="*/ 741497 w 1983339"/>
              <a:gd name="connsiteY48" fmla="*/ 130926 h 1099991"/>
              <a:gd name="connsiteX49" fmla="*/ 676931 w 1983339"/>
              <a:gd name="connsiteY49" fmla="*/ 66360 h 1099991"/>
              <a:gd name="connsiteX50" fmla="*/ 741497 w 1983339"/>
              <a:gd name="connsiteY50" fmla="*/ 1794 h 1099991"/>
              <a:gd name="connsiteX51" fmla="*/ 1315840 w 1983339"/>
              <a:gd name="connsiteY51" fmla="*/ 44949 h 1099991"/>
              <a:gd name="connsiteX52" fmla="*/ 1444972 w 1983339"/>
              <a:gd name="connsiteY52" fmla="*/ 44949 h 1099991"/>
              <a:gd name="connsiteX53" fmla="*/ 1380406 w 1983339"/>
              <a:gd name="connsiteY53" fmla="*/ 109515 h 1099991"/>
              <a:gd name="connsiteX54" fmla="*/ 1315840 w 1983339"/>
              <a:gd name="connsiteY54" fmla="*/ 44949 h 1099991"/>
              <a:gd name="connsiteX0" fmla="*/ 1491035 w 1983339"/>
              <a:gd name="connsiteY0" fmla="*/ 136153 h 1063113"/>
              <a:gd name="connsiteX1" fmla="*/ 1546514 w 1983339"/>
              <a:gd name="connsiteY1" fmla="*/ 145419 h 1063113"/>
              <a:gd name="connsiteX2" fmla="*/ 1651198 w 1983339"/>
              <a:gd name="connsiteY2" fmla="*/ 233050 h 1063113"/>
              <a:gd name="connsiteX3" fmla="*/ 1651767 w 1983339"/>
              <a:gd name="connsiteY3" fmla="*/ 233206 h 1063113"/>
              <a:gd name="connsiteX4" fmla="*/ 1696032 w 1983339"/>
              <a:gd name="connsiteY4" fmla="*/ 245345 h 1063113"/>
              <a:gd name="connsiteX5" fmla="*/ 1785544 w 1983339"/>
              <a:gd name="connsiteY5" fmla="*/ 318098 h 1063113"/>
              <a:gd name="connsiteX6" fmla="*/ 1795187 w 1983339"/>
              <a:gd name="connsiteY6" fmla="*/ 364579 h 1063113"/>
              <a:gd name="connsiteX7" fmla="*/ 1794607 w 1983339"/>
              <a:gd name="connsiteY7" fmla="*/ 366274 h 1063113"/>
              <a:gd name="connsiteX8" fmla="*/ 1803598 w 1983339"/>
              <a:gd name="connsiteY8" fmla="*/ 385450 h 1063113"/>
              <a:gd name="connsiteX9" fmla="*/ 1804167 w 1983339"/>
              <a:gd name="connsiteY9" fmla="*/ 385606 h 1063113"/>
              <a:gd name="connsiteX10" fmla="*/ 1848432 w 1983339"/>
              <a:gd name="connsiteY10" fmla="*/ 397745 h 1063113"/>
              <a:gd name="connsiteX11" fmla="*/ 1937944 w 1983339"/>
              <a:gd name="connsiteY11" fmla="*/ 470498 h 1063113"/>
              <a:gd name="connsiteX12" fmla="*/ 1931931 w 1983339"/>
              <a:gd name="connsiteY12" fmla="*/ 562720 h 1063113"/>
              <a:gd name="connsiteX13" fmla="*/ 1975858 w 1983339"/>
              <a:gd name="connsiteY13" fmla="*/ 703725 h 1063113"/>
              <a:gd name="connsiteX14" fmla="*/ 1770084 w 1983339"/>
              <a:gd name="connsiteY14" fmla="*/ 827154 h 1063113"/>
              <a:gd name="connsiteX15" fmla="*/ 1696421 w 1983339"/>
              <a:gd name="connsiteY15" fmla="*/ 932917 h 1063113"/>
              <a:gd name="connsiteX16" fmla="*/ 1445621 w 1983339"/>
              <a:gd name="connsiteY16" fmla="*/ 945723 h 1063113"/>
              <a:gd name="connsiteX17" fmla="*/ 1266394 w 1983339"/>
              <a:gd name="connsiteY17" fmla="*/ 1058552 h 1063113"/>
              <a:gd name="connsiteX18" fmla="*/ 1002871 w 1983339"/>
              <a:gd name="connsiteY18" fmla="*/ 989682 h 1063113"/>
              <a:gd name="connsiteX19" fmla="*/ 645316 w 1983339"/>
              <a:gd name="connsiteY19" fmla="*/ 953200 h 1063113"/>
              <a:gd name="connsiteX20" fmla="*/ 613709 w 1983339"/>
              <a:gd name="connsiteY20" fmla="*/ 923770 h 1063113"/>
              <a:gd name="connsiteX21" fmla="*/ 610736 w 1983339"/>
              <a:gd name="connsiteY21" fmla="*/ 921608 h 1063113"/>
              <a:gd name="connsiteX22" fmla="*/ 595680 w 1983339"/>
              <a:gd name="connsiteY22" fmla="*/ 921000 h 1063113"/>
              <a:gd name="connsiteX23" fmla="*/ 552990 w 1983339"/>
              <a:gd name="connsiteY23" fmla="*/ 934404 h 1063113"/>
              <a:gd name="connsiteX24" fmla="*/ 214155 w 1983339"/>
              <a:gd name="connsiteY24" fmla="*/ 849837 h 1063113"/>
              <a:gd name="connsiteX25" fmla="*/ 42042 w 1983339"/>
              <a:gd name="connsiteY25" fmla="*/ 774115 h 1063113"/>
              <a:gd name="connsiteX26" fmla="*/ 78819 w 1983339"/>
              <a:gd name="connsiteY26" fmla="*/ 671903 h 1063113"/>
              <a:gd name="connsiteX27" fmla="*/ 1159 w 1983339"/>
              <a:gd name="connsiteY27" fmla="*/ 567037 h 1063113"/>
              <a:gd name="connsiteX28" fmla="*/ 142985 w 1983339"/>
              <a:gd name="connsiteY28" fmla="*/ 473829 h 1063113"/>
              <a:gd name="connsiteX29" fmla="*/ 144342 w 1983339"/>
              <a:gd name="connsiteY29" fmla="*/ 471372 h 1063113"/>
              <a:gd name="connsiteX30" fmla="*/ 144342 w 1983339"/>
              <a:gd name="connsiteY30" fmla="*/ 471372 h 1063113"/>
              <a:gd name="connsiteX31" fmla="*/ 207519 w 1983339"/>
              <a:gd name="connsiteY31" fmla="*/ 337522 h 1063113"/>
              <a:gd name="connsiteX32" fmla="*/ 353090 w 1983339"/>
              <a:gd name="connsiteY32" fmla="*/ 286143 h 1063113"/>
              <a:gd name="connsiteX33" fmla="*/ 419558 w 1983339"/>
              <a:gd name="connsiteY33" fmla="*/ 286968 h 1063113"/>
              <a:gd name="connsiteX34" fmla="*/ 420044 w 1983339"/>
              <a:gd name="connsiteY34" fmla="*/ 286232 h 1063113"/>
              <a:gd name="connsiteX35" fmla="*/ 452381 w 1983339"/>
              <a:gd name="connsiteY35" fmla="*/ 256921 h 1063113"/>
              <a:gd name="connsiteX36" fmla="*/ 759721 w 1983339"/>
              <a:gd name="connsiteY36" fmla="*/ 226342 h 1063113"/>
              <a:gd name="connsiteX37" fmla="*/ 759789 w 1983339"/>
              <a:gd name="connsiteY37" fmla="*/ 226291 h 1063113"/>
              <a:gd name="connsiteX38" fmla="*/ 820910 w 1983339"/>
              <a:gd name="connsiteY38" fmla="*/ 180299 h 1063113"/>
              <a:gd name="connsiteX39" fmla="*/ 1069591 w 1983339"/>
              <a:gd name="connsiteY39" fmla="*/ 194597 h 1063113"/>
              <a:gd name="connsiteX40" fmla="*/ 1070695 w 1983339"/>
              <a:gd name="connsiteY40" fmla="*/ 193732 h 1063113"/>
              <a:gd name="connsiteX41" fmla="*/ 1119238 w 1983339"/>
              <a:gd name="connsiteY41" fmla="*/ 155694 h 1063113"/>
              <a:gd name="connsiteX42" fmla="*/ 1190334 w 1983339"/>
              <a:gd name="connsiteY42" fmla="*/ 136631 h 1063113"/>
              <a:gd name="connsiteX43" fmla="*/ 1273540 w 1983339"/>
              <a:gd name="connsiteY43" fmla="*/ 143547 h 1063113"/>
              <a:gd name="connsiteX44" fmla="*/ 1338152 w 1983339"/>
              <a:gd name="connsiteY44" fmla="*/ 176555 h 1063113"/>
              <a:gd name="connsiteX45" fmla="*/ 1340081 w 1983339"/>
              <a:gd name="connsiteY45" fmla="*/ 177541 h 1063113"/>
              <a:gd name="connsiteX46" fmla="*/ 1491035 w 1983339"/>
              <a:gd name="connsiteY46" fmla="*/ 136153 h 1063113"/>
              <a:gd name="connsiteX47" fmla="*/ 676931 w 1983339"/>
              <a:gd name="connsiteY47" fmla="*/ 29482 h 1063113"/>
              <a:gd name="connsiteX48" fmla="*/ 741497 w 1983339"/>
              <a:gd name="connsiteY48" fmla="*/ 94048 h 1063113"/>
              <a:gd name="connsiteX49" fmla="*/ 676931 w 1983339"/>
              <a:gd name="connsiteY49" fmla="*/ 29482 h 1063113"/>
              <a:gd name="connsiteX50" fmla="*/ 1315840 w 1983339"/>
              <a:gd name="connsiteY50" fmla="*/ 8071 h 1063113"/>
              <a:gd name="connsiteX51" fmla="*/ 1444972 w 1983339"/>
              <a:gd name="connsiteY51" fmla="*/ 8071 h 1063113"/>
              <a:gd name="connsiteX52" fmla="*/ 1380406 w 1983339"/>
              <a:gd name="connsiteY52" fmla="*/ 72637 h 1063113"/>
              <a:gd name="connsiteX53" fmla="*/ 1315840 w 1983339"/>
              <a:gd name="connsiteY53" fmla="*/ 8071 h 1063113"/>
              <a:gd name="connsiteX0" fmla="*/ 1491035 w 1983339"/>
              <a:gd name="connsiteY0" fmla="*/ 136153 h 1063113"/>
              <a:gd name="connsiteX1" fmla="*/ 1546514 w 1983339"/>
              <a:gd name="connsiteY1" fmla="*/ 145419 h 1063113"/>
              <a:gd name="connsiteX2" fmla="*/ 1651198 w 1983339"/>
              <a:gd name="connsiteY2" fmla="*/ 233050 h 1063113"/>
              <a:gd name="connsiteX3" fmla="*/ 1651767 w 1983339"/>
              <a:gd name="connsiteY3" fmla="*/ 233206 h 1063113"/>
              <a:gd name="connsiteX4" fmla="*/ 1696032 w 1983339"/>
              <a:gd name="connsiteY4" fmla="*/ 245345 h 1063113"/>
              <a:gd name="connsiteX5" fmla="*/ 1785544 w 1983339"/>
              <a:gd name="connsiteY5" fmla="*/ 318098 h 1063113"/>
              <a:gd name="connsiteX6" fmla="*/ 1795187 w 1983339"/>
              <a:gd name="connsiteY6" fmla="*/ 364579 h 1063113"/>
              <a:gd name="connsiteX7" fmla="*/ 1794607 w 1983339"/>
              <a:gd name="connsiteY7" fmla="*/ 366274 h 1063113"/>
              <a:gd name="connsiteX8" fmla="*/ 1803598 w 1983339"/>
              <a:gd name="connsiteY8" fmla="*/ 385450 h 1063113"/>
              <a:gd name="connsiteX9" fmla="*/ 1804167 w 1983339"/>
              <a:gd name="connsiteY9" fmla="*/ 385606 h 1063113"/>
              <a:gd name="connsiteX10" fmla="*/ 1848432 w 1983339"/>
              <a:gd name="connsiteY10" fmla="*/ 397745 h 1063113"/>
              <a:gd name="connsiteX11" fmla="*/ 1937944 w 1983339"/>
              <a:gd name="connsiteY11" fmla="*/ 470498 h 1063113"/>
              <a:gd name="connsiteX12" fmla="*/ 1931931 w 1983339"/>
              <a:gd name="connsiteY12" fmla="*/ 562720 h 1063113"/>
              <a:gd name="connsiteX13" fmla="*/ 1975858 w 1983339"/>
              <a:gd name="connsiteY13" fmla="*/ 703725 h 1063113"/>
              <a:gd name="connsiteX14" fmla="*/ 1770084 w 1983339"/>
              <a:gd name="connsiteY14" fmla="*/ 827154 h 1063113"/>
              <a:gd name="connsiteX15" fmla="*/ 1696421 w 1983339"/>
              <a:gd name="connsiteY15" fmla="*/ 932917 h 1063113"/>
              <a:gd name="connsiteX16" fmla="*/ 1445621 w 1983339"/>
              <a:gd name="connsiteY16" fmla="*/ 945723 h 1063113"/>
              <a:gd name="connsiteX17" fmla="*/ 1266394 w 1983339"/>
              <a:gd name="connsiteY17" fmla="*/ 1058552 h 1063113"/>
              <a:gd name="connsiteX18" fmla="*/ 1002871 w 1983339"/>
              <a:gd name="connsiteY18" fmla="*/ 989682 h 1063113"/>
              <a:gd name="connsiteX19" fmla="*/ 645316 w 1983339"/>
              <a:gd name="connsiteY19" fmla="*/ 953200 h 1063113"/>
              <a:gd name="connsiteX20" fmla="*/ 613709 w 1983339"/>
              <a:gd name="connsiteY20" fmla="*/ 923770 h 1063113"/>
              <a:gd name="connsiteX21" fmla="*/ 610736 w 1983339"/>
              <a:gd name="connsiteY21" fmla="*/ 921608 h 1063113"/>
              <a:gd name="connsiteX22" fmla="*/ 595680 w 1983339"/>
              <a:gd name="connsiteY22" fmla="*/ 921000 h 1063113"/>
              <a:gd name="connsiteX23" fmla="*/ 552990 w 1983339"/>
              <a:gd name="connsiteY23" fmla="*/ 934404 h 1063113"/>
              <a:gd name="connsiteX24" fmla="*/ 214155 w 1983339"/>
              <a:gd name="connsiteY24" fmla="*/ 849837 h 1063113"/>
              <a:gd name="connsiteX25" fmla="*/ 42042 w 1983339"/>
              <a:gd name="connsiteY25" fmla="*/ 774115 h 1063113"/>
              <a:gd name="connsiteX26" fmla="*/ 78819 w 1983339"/>
              <a:gd name="connsiteY26" fmla="*/ 671903 h 1063113"/>
              <a:gd name="connsiteX27" fmla="*/ 1159 w 1983339"/>
              <a:gd name="connsiteY27" fmla="*/ 567037 h 1063113"/>
              <a:gd name="connsiteX28" fmla="*/ 142985 w 1983339"/>
              <a:gd name="connsiteY28" fmla="*/ 473829 h 1063113"/>
              <a:gd name="connsiteX29" fmla="*/ 144342 w 1983339"/>
              <a:gd name="connsiteY29" fmla="*/ 471372 h 1063113"/>
              <a:gd name="connsiteX30" fmla="*/ 144342 w 1983339"/>
              <a:gd name="connsiteY30" fmla="*/ 471372 h 1063113"/>
              <a:gd name="connsiteX31" fmla="*/ 207519 w 1983339"/>
              <a:gd name="connsiteY31" fmla="*/ 337522 h 1063113"/>
              <a:gd name="connsiteX32" fmla="*/ 353090 w 1983339"/>
              <a:gd name="connsiteY32" fmla="*/ 286143 h 1063113"/>
              <a:gd name="connsiteX33" fmla="*/ 419558 w 1983339"/>
              <a:gd name="connsiteY33" fmla="*/ 286968 h 1063113"/>
              <a:gd name="connsiteX34" fmla="*/ 420044 w 1983339"/>
              <a:gd name="connsiteY34" fmla="*/ 286232 h 1063113"/>
              <a:gd name="connsiteX35" fmla="*/ 452381 w 1983339"/>
              <a:gd name="connsiteY35" fmla="*/ 256921 h 1063113"/>
              <a:gd name="connsiteX36" fmla="*/ 759721 w 1983339"/>
              <a:gd name="connsiteY36" fmla="*/ 226342 h 1063113"/>
              <a:gd name="connsiteX37" fmla="*/ 759789 w 1983339"/>
              <a:gd name="connsiteY37" fmla="*/ 226291 h 1063113"/>
              <a:gd name="connsiteX38" fmla="*/ 820910 w 1983339"/>
              <a:gd name="connsiteY38" fmla="*/ 180299 h 1063113"/>
              <a:gd name="connsiteX39" fmla="*/ 1069591 w 1983339"/>
              <a:gd name="connsiteY39" fmla="*/ 194597 h 1063113"/>
              <a:gd name="connsiteX40" fmla="*/ 1070695 w 1983339"/>
              <a:gd name="connsiteY40" fmla="*/ 193732 h 1063113"/>
              <a:gd name="connsiteX41" fmla="*/ 1119238 w 1983339"/>
              <a:gd name="connsiteY41" fmla="*/ 155694 h 1063113"/>
              <a:gd name="connsiteX42" fmla="*/ 1190334 w 1983339"/>
              <a:gd name="connsiteY42" fmla="*/ 136631 h 1063113"/>
              <a:gd name="connsiteX43" fmla="*/ 1273540 w 1983339"/>
              <a:gd name="connsiteY43" fmla="*/ 143547 h 1063113"/>
              <a:gd name="connsiteX44" fmla="*/ 1338152 w 1983339"/>
              <a:gd name="connsiteY44" fmla="*/ 176555 h 1063113"/>
              <a:gd name="connsiteX45" fmla="*/ 1340081 w 1983339"/>
              <a:gd name="connsiteY45" fmla="*/ 177541 h 1063113"/>
              <a:gd name="connsiteX46" fmla="*/ 1491035 w 1983339"/>
              <a:gd name="connsiteY46" fmla="*/ 136153 h 1063113"/>
              <a:gd name="connsiteX47" fmla="*/ 1315840 w 1983339"/>
              <a:gd name="connsiteY47" fmla="*/ 8071 h 1063113"/>
              <a:gd name="connsiteX48" fmla="*/ 1444972 w 1983339"/>
              <a:gd name="connsiteY48" fmla="*/ 8071 h 1063113"/>
              <a:gd name="connsiteX49" fmla="*/ 1380406 w 1983339"/>
              <a:gd name="connsiteY49" fmla="*/ 72637 h 1063113"/>
              <a:gd name="connsiteX50" fmla="*/ 1315840 w 1983339"/>
              <a:gd name="connsiteY50" fmla="*/ 8071 h 1063113"/>
              <a:gd name="connsiteX0" fmla="*/ 1491035 w 1983339"/>
              <a:gd name="connsiteY0" fmla="*/ 142502 h 1069462"/>
              <a:gd name="connsiteX1" fmla="*/ 1546514 w 1983339"/>
              <a:gd name="connsiteY1" fmla="*/ 151768 h 1069462"/>
              <a:gd name="connsiteX2" fmla="*/ 1651198 w 1983339"/>
              <a:gd name="connsiteY2" fmla="*/ 239399 h 1069462"/>
              <a:gd name="connsiteX3" fmla="*/ 1651767 w 1983339"/>
              <a:gd name="connsiteY3" fmla="*/ 239555 h 1069462"/>
              <a:gd name="connsiteX4" fmla="*/ 1696032 w 1983339"/>
              <a:gd name="connsiteY4" fmla="*/ 251694 h 1069462"/>
              <a:gd name="connsiteX5" fmla="*/ 1785544 w 1983339"/>
              <a:gd name="connsiteY5" fmla="*/ 324447 h 1069462"/>
              <a:gd name="connsiteX6" fmla="*/ 1795187 w 1983339"/>
              <a:gd name="connsiteY6" fmla="*/ 370928 h 1069462"/>
              <a:gd name="connsiteX7" fmla="*/ 1794607 w 1983339"/>
              <a:gd name="connsiteY7" fmla="*/ 372623 h 1069462"/>
              <a:gd name="connsiteX8" fmla="*/ 1803598 w 1983339"/>
              <a:gd name="connsiteY8" fmla="*/ 391799 h 1069462"/>
              <a:gd name="connsiteX9" fmla="*/ 1804167 w 1983339"/>
              <a:gd name="connsiteY9" fmla="*/ 391955 h 1069462"/>
              <a:gd name="connsiteX10" fmla="*/ 1848432 w 1983339"/>
              <a:gd name="connsiteY10" fmla="*/ 404094 h 1069462"/>
              <a:gd name="connsiteX11" fmla="*/ 1937944 w 1983339"/>
              <a:gd name="connsiteY11" fmla="*/ 476847 h 1069462"/>
              <a:gd name="connsiteX12" fmla="*/ 1931931 w 1983339"/>
              <a:gd name="connsiteY12" fmla="*/ 569069 h 1069462"/>
              <a:gd name="connsiteX13" fmla="*/ 1975858 w 1983339"/>
              <a:gd name="connsiteY13" fmla="*/ 710074 h 1069462"/>
              <a:gd name="connsiteX14" fmla="*/ 1770084 w 1983339"/>
              <a:gd name="connsiteY14" fmla="*/ 833503 h 1069462"/>
              <a:gd name="connsiteX15" fmla="*/ 1696421 w 1983339"/>
              <a:gd name="connsiteY15" fmla="*/ 939266 h 1069462"/>
              <a:gd name="connsiteX16" fmla="*/ 1445621 w 1983339"/>
              <a:gd name="connsiteY16" fmla="*/ 952072 h 1069462"/>
              <a:gd name="connsiteX17" fmla="*/ 1266394 w 1983339"/>
              <a:gd name="connsiteY17" fmla="*/ 1064901 h 1069462"/>
              <a:gd name="connsiteX18" fmla="*/ 1002871 w 1983339"/>
              <a:gd name="connsiteY18" fmla="*/ 996031 h 1069462"/>
              <a:gd name="connsiteX19" fmla="*/ 645316 w 1983339"/>
              <a:gd name="connsiteY19" fmla="*/ 959549 h 1069462"/>
              <a:gd name="connsiteX20" fmla="*/ 613709 w 1983339"/>
              <a:gd name="connsiteY20" fmla="*/ 930119 h 1069462"/>
              <a:gd name="connsiteX21" fmla="*/ 610736 w 1983339"/>
              <a:gd name="connsiteY21" fmla="*/ 927957 h 1069462"/>
              <a:gd name="connsiteX22" fmla="*/ 595680 w 1983339"/>
              <a:gd name="connsiteY22" fmla="*/ 927349 h 1069462"/>
              <a:gd name="connsiteX23" fmla="*/ 552990 w 1983339"/>
              <a:gd name="connsiteY23" fmla="*/ 940753 h 1069462"/>
              <a:gd name="connsiteX24" fmla="*/ 214155 w 1983339"/>
              <a:gd name="connsiteY24" fmla="*/ 856186 h 1069462"/>
              <a:gd name="connsiteX25" fmla="*/ 42042 w 1983339"/>
              <a:gd name="connsiteY25" fmla="*/ 780464 h 1069462"/>
              <a:gd name="connsiteX26" fmla="*/ 78819 w 1983339"/>
              <a:gd name="connsiteY26" fmla="*/ 678252 h 1069462"/>
              <a:gd name="connsiteX27" fmla="*/ 1159 w 1983339"/>
              <a:gd name="connsiteY27" fmla="*/ 573386 h 1069462"/>
              <a:gd name="connsiteX28" fmla="*/ 142985 w 1983339"/>
              <a:gd name="connsiteY28" fmla="*/ 480178 h 1069462"/>
              <a:gd name="connsiteX29" fmla="*/ 144342 w 1983339"/>
              <a:gd name="connsiteY29" fmla="*/ 477721 h 1069462"/>
              <a:gd name="connsiteX30" fmla="*/ 144342 w 1983339"/>
              <a:gd name="connsiteY30" fmla="*/ 477721 h 1069462"/>
              <a:gd name="connsiteX31" fmla="*/ 207519 w 1983339"/>
              <a:gd name="connsiteY31" fmla="*/ 343871 h 1069462"/>
              <a:gd name="connsiteX32" fmla="*/ 353090 w 1983339"/>
              <a:gd name="connsiteY32" fmla="*/ 292492 h 1069462"/>
              <a:gd name="connsiteX33" fmla="*/ 419558 w 1983339"/>
              <a:gd name="connsiteY33" fmla="*/ 293317 h 1069462"/>
              <a:gd name="connsiteX34" fmla="*/ 420044 w 1983339"/>
              <a:gd name="connsiteY34" fmla="*/ 292581 h 1069462"/>
              <a:gd name="connsiteX35" fmla="*/ 452381 w 1983339"/>
              <a:gd name="connsiteY35" fmla="*/ 263270 h 1069462"/>
              <a:gd name="connsiteX36" fmla="*/ 759721 w 1983339"/>
              <a:gd name="connsiteY36" fmla="*/ 232691 h 1069462"/>
              <a:gd name="connsiteX37" fmla="*/ 759789 w 1983339"/>
              <a:gd name="connsiteY37" fmla="*/ 232640 h 1069462"/>
              <a:gd name="connsiteX38" fmla="*/ 820910 w 1983339"/>
              <a:gd name="connsiteY38" fmla="*/ 186648 h 1069462"/>
              <a:gd name="connsiteX39" fmla="*/ 1069591 w 1983339"/>
              <a:gd name="connsiteY39" fmla="*/ 200946 h 1069462"/>
              <a:gd name="connsiteX40" fmla="*/ 1070695 w 1983339"/>
              <a:gd name="connsiteY40" fmla="*/ 200081 h 1069462"/>
              <a:gd name="connsiteX41" fmla="*/ 1119238 w 1983339"/>
              <a:gd name="connsiteY41" fmla="*/ 162043 h 1069462"/>
              <a:gd name="connsiteX42" fmla="*/ 1190334 w 1983339"/>
              <a:gd name="connsiteY42" fmla="*/ 142980 h 1069462"/>
              <a:gd name="connsiteX43" fmla="*/ 1273540 w 1983339"/>
              <a:gd name="connsiteY43" fmla="*/ 149896 h 1069462"/>
              <a:gd name="connsiteX44" fmla="*/ 1338152 w 1983339"/>
              <a:gd name="connsiteY44" fmla="*/ 182904 h 1069462"/>
              <a:gd name="connsiteX45" fmla="*/ 1340081 w 1983339"/>
              <a:gd name="connsiteY45" fmla="*/ 183890 h 1069462"/>
              <a:gd name="connsiteX46" fmla="*/ 1491035 w 1983339"/>
              <a:gd name="connsiteY46" fmla="*/ 142502 h 1069462"/>
              <a:gd name="connsiteX47" fmla="*/ 1315840 w 1983339"/>
              <a:gd name="connsiteY47" fmla="*/ 14420 h 1069462"/>
              <a:gd name="connsiteX48" fmla="*/ 1444972 w 1983339"/>
              <a:gd name="connsiteY48" fmla="*/ 14420 h 1069462"/>
              <a:gd name="connsiteX49" fmla="*/ 1339131 w 1983339"/>
              <a:gd name="connsiteY49" fmla="*/ 129786 h 1069462"/>
              <a:gd name="connsiteX50" fmla="*/ 1315840 w 1983339"/>
              <a:gd name="connsiteY50" fmla="*/ 14420 h 1069462"/>
              <a:gd name="connsiteX0" fmla="*/ 1491035 w 1983339"/>
              <a:gd name="connsiteY0" fmla="*/ 142502 h 1069462"/>
              <a:gd name="connsiteX1" fmla="*/ 1546514 w 1983339"/>
              <a:gd name="connsiteY1" fmla="*/ 151768 h 1069462"/>
              <a:gd name="connsiteX2" fmla="*/ 1651198 w 1983339"/>
              <a:gd name="connsiteY2" fmla="*/ 239399 h 1069462"/>
              <a:gd name="connsiteX3" fmla="*/ 1651767 w 1983339"/>
              <a:gd name="connsiteY3" fmla="*/ 239555 h 1069462"/>
              <a:gd name="connsiteX4" fmla="*/ 1696032 w 1983339"/>
              <a:gd name="connsiteY4" fmla="*/ 251694 h 1069462"/>
              <a:gd name="connsiteX5" fmla="*/ 1785544 w 1983339"/>
              <a:gd name="connsiteY5" fmla="*/ 324447 h 1069462"/>
              <a:gd name="connsiteX6" fmla="*/ 1795187 w 1983339"/>
              <a:gd name="connsiteY6" fmla="*/ 370928 h 1069462"/>
              <a:gd name="connsiteX7" fmla="*/ 1794607 w 1983339"/>
              <a:gd name="connsiteY7" fmla="*/ 372623 h 1069462"/>
              <a:gd name="connsiteX8" fmla="*/ 1803598 w 1983339"/>
              <a:gd name="connsiteY8" fmla="*/ 391799 h 1069462"/>
              <a:gd name="connsiteX9" fmla="*/ 1804167 w 1983339"/>
              <a:gd name="connsiteY9" fmla="*/ 391955 h 1069462"/>
              <a:gd name="connsiteX10" fmla="*/ 1848432 w 1983339"/>
              <a:gd name="connsiteY10" fmla="*/ 404094 h 1069462"/>
              <a:gd name="connsiteX11" fmla="*/ 1937944 w 1983339"/>
              <a:gd name="connsiteY11" fmla="*/ 476847 h 1069462"/>
              <a:gd name="connsiteX12" fmla="*/ 1931931 w 1983339"/>
              <a:gd name="connsiteY12" fmla="*/ 569069 h 1069462"/>
              <a:gd name="connsiteX13" fmla="*/ 1975858 w 1983339"/>
              <a:gd name="connsiteY13" fmla="*/ 710074 h 1069462"/>
              <a:gd name="connsiteX14" fmla="*/ 1770084 w 1983339"/>
              <a:gd name="connsiteY14" fmla="*/ 833503 h 1069462"/>
              <a:gd name="connsiteX15" fmla="*/ 1696421 w 1983339"/>
              <a:gd name="connsiteY15" fmla="*/ 939266 h 1069462"/>
              <a:gd name="connsiteX16" fmla="*/ 1445621 w 1983339"/>
              <a:gd name="connsiteY16" fmla="*/ 952072 h 1069462"/>
              <a:gd name="connsiteX17" fmla="*/ 1266394 w 1983339"/>
              <a:gd name="connsiteY17" fmla="*/ 1064901 h 1069462"/>
              <a:gd name="connsiteX18" fmla="*/ 1002871 w 1983339"/>
              <a:gd name="connsiteY18" fmla="*/ 996031 h 1069462"/>
              <a:gd name="connsiteX19" fmla="*/ 645316 w 1983339"/>
              <a:gd name="connsiteY19" fmla="*/ 959549 h 1069462"/>
              <a:gd name="connsiteX20" fmla="*/ 613709 w 1983339"/>
              <a:gd name="connsiteY20" fmla="*/ 930119 h 1069462"/>
              <a:gd name="connsiteX21" fmla="*/ 610736 w 1983339"/>
              <a:gd name="connsiteY21" fmla="*/ 927957 h 1069462"/>
              <a:gd name="connsiteX22" fmla="*/ 595680 w 1983339"/>
              <a:gd name="connsiteY22" fmla="*/ 927349 h 1069462"/>
              <a:gd name="connsiteX23" fmla="*/ 552990 w 1983339"/>
              <a:gd name="connsiteY23" fmla="*/ 940753 h 1069462"/>
              <a:gd name="connsiteX24" fmla="*/ 214155 w 1983339"/>
              <a:gd name="connsiteY24" fmla="*/ 856186 h 1069462"/>
              <a:gd name="connsiteX25" fmla="*/ 42042 w 1983339"/>
              <a:gd name="connsiteY25" fmla="*/ 780464 h 1069462"/>
              <a:gd name="connsiteX26" fmla="*/ 78819 w 1983339"/>
              <a:gd name="connsiteY26" fmla="*/ 678252 h 1069462"/>
              <a:gd name="connsiteX27" fmla="*/ 1159 w 1983339"/>
              <a:gd name="connsiteY27" fmla="*/ 573386 h 1069462"/>
              <a:gd name="connsiteX28" fmla="*/ 142985 w 1983339"/>
              <a:gd name="connsiteY28" fmla="*/ 480178 h 1069462"/>
              <a:gd name="connsiteX29" fmla="*/ 144342 w 1983339"/>
              <a:gd name="connsiteY29" fmla="*/ 477721 h 1069462"/>
              <a:gd name="connsiteX30" fmla="*/ 144342 w 1983339"/>
              <a:gd name="connsiteY30" fmla="*/ 477721 h 1069462"/>
              <a:gd name="connsiteX31" fmla="*/ 207519 w 1983339"/>
              <a:gd name="connsiteY31" fmla="*/ 343871 h 1069462"/>
              <a:gd name="connsiteX32" fmla="*/ 353090 w 1983339"/>
              <a:gd name="connsiteY32" fmla="*/ 292492 h 1069462"/>
              <a:gd name="connsiteX33" fmla="*/ 419558 w 1983339"/>
              <a:gd name="connsiteY33" fmla="*/ 293317 h 1069462"/>
              <a:gd name="connsiteX34" fmla="*/ 420044 w 1983339"/>
              <a:gd name="connsiteY34" fmla="*/ 292581 h 1069462"/>
              <a:gd name="connsiteX35" fmla="*/ 452381 w 1983339"/>
              <a:gd name="connsiteY35" fmla="*/ 263270 h 1069462"/>
              <a:gd name="connsiteX36" fmla="*/ 759721 w 1983339"/>
              <a:gd name="connsiteY36" fmla="*/ 232691 h 1069462"/>
              <a:gd name="connsiteX37" fmla="*/ 759789 w 1983339"/>
              <a:gd name="connsiteY37" fmla="*/ 232640 h 1069462"/>
              <a:gd name="connsiteX38" fmla="*/ 820910 w 1983339"/>
              <a:gd name="connsiteY38" fmla="*/ 186648 h 1069462"/>
              <a:gd name="connsiteX39" fmla="*/ 1069591 w 1983339"/>
              <a:gd name="connsiteY39" fmla="*/ 200946 h 1069462"/>
              <a:gd name="connsiteX40" fmla="*/ 1070695 w 1983339"/>
              <a:gd name="connsiteY40" fmla="*/ 200081 h 1069462"/>
              <a:gd name="connsiteX41" fmla="*/ 1119238 w 1983339"/>
              <a:gd name="connsiteY41" fmla="*/ 162043 h 1069462"/>
              <a:gd name="connsiteX42" fmla="*/ 1190334 w 1983339"/>
              <a:gd name="connsiteY42" fmla="*/ 142980 h 1069462"/>
              <a:gd name="connsiteX43" fmla="*/ 1273540 w 1983339"/>
              <a:gd name="connsiteY43" fmla="*/ 149896 h 1069462"/>
              <a:gd name="connsiteX44" fmla="*/ 1338152 w 1983339"/>
              <a:gd name="connsiteY44" fmla="*/ 182904 h 1069462"/>
              <a:gd name="connsiteX45" fmla="*/ 1340081 w 1983339"/>
              <a:gd name="connsiteY45" fmla="*/ 183890 h 1069462"/>
              <a:gd name="connsiteX46" fmla="*/ 1491035 w 1983339"/>
              <a:gd name="connsiteY46" fmla="*/ 142502 h 1069462"/>
              <a:gd name="connsiteX47" fmla="*/ 1315840 w 1983339"/>
              <a:gd name="connsiteY47" fmla="*/ 14420 h 1069462"/>
              <a:gd name="connsiteX48" fmla="*/ 1444972 w 1983339"/>
              <a:gd name="connsiteY48" fmla="*/ 14420 h 1069462"/>
              <a:gd name="connsiteX49" fmla="*/ 1315840 w 1983339"/>
              <a:gd name="connsiteY49" fmla="*/ 14420 h 1069462"/>
              <a:gd name="connsiteX0" fmla="*/ 1491035 w 1983339"/>
              <a:gd name="connsiteY0" fmla="*/ 581 h 927541"/>
              <a:gd name="connsiteX1" fmla="*/ 1546514 w 1983339"/>
              <a:gd name="connsiteY1" fmla="*/ 9847 h 927541"/>
              <a:gd name="connsiteX2" fmla="*/ 1651198 w 1983339"/>
              <a:gd name="connsiteY2" fmla="*/ 97478 h 927541"/>
              <a:gd name="connsiteX3" fmla="*/ 1651767 w 1983339"/>
              <a:gd name="connsiteY3" fmla="*/ 97634 h 927541"/>
              <a:gd name="connsiteX4" fmla="*/ 1696032 w 1983339"/>
              <a:gd name="connsiteY4" fmla="*/ 109773 h 927541"/>
              <a:gd name="connsiteX5" fmla="*/ 1785544 w 1983339"/>
              <a:gd name="connsiteY5" fmla="*/ 182526 h 927541"/>
              <a:gd name="connsiteX6" fmla="*/ 1795187 w 1983339"/>
              <a:gd name="connsiteY6" fmla="*/ 229007 h 927541"/>
              <a:gd name="connsiteX7" fmla="*/ 1794607 w 1983339"/>
              <a:gd name="connsiteY7" fmla="*/ 230702 h 927541"/>
              <a:gd name="connsiteX8" fmla="*/ 1803598 w 1983339"/>
              <a:gd name="connsiteY8" fmla="*/ 249878 h 927541"/>
              <a:gd name="connsiteX9" fmla="*/ 1804167 w 1983339"/>
              <a:gd name="connsiteY9" fmla="*/ 250034 h 927541"/>
              <a:gd name="connsiteX10" fmla="*/ 1848432 w 1983339"/>
              <a:gd name="connsiteY10" fmla="*/ 262173 h 927541"/>
              <a:gd name="connsiteX11" fmla="*/ 1937944 w 1983339"/>
              <a:gd name="connsiteY11" fmla="*/ 334926 h 927541"/>
              <a:gd name="connsiteX12" fmla="*/ 1931931 w 1983339"/>
              <a:gd name="connsiteY12" fmla="*/ 427148 h 927541"/>
              <a:gd name="connsiteX13" fmla="*/ 1975858 w 1983339"/>
              <a:gd name="connsiteY13" fmla="*/ 568153 h 927541"/>
              <a:gd name="connsiteX14" fmla="*/ 1770084 w 1983339"/>
              <a:gd name="connsiteY14" fmla="*/ 691582 h 927541"/>
              <a:gd name="connsiteX15" fmla="*/ 1696421 w 1983339"/>
              <a:gd name="connsiteY15" fmla="*/ 797345 h 927541"/>
              <a:gd name="connsiteX16" fmla="*/ 1445621 w 1983339"/>
              <a:gd name="connsiteY16" fmla="*/ 810151 h 927541"/>
              <a:gd name="connsiteX17" fmla="*/ 1266394 w 1983339"/>
              <a:gd name="connsiteY17" fmla="*/ 922980 h 927541"/>
              <a:gd name="connsiteX18" fmla="*/ 1002871 w 1983339"/>
              <a:gd name="connsiteY18" fmla="*/ 854110 h 927541"/>
              <a:gd name="connsiteX19" fmla="*/ 645316 w 1983339"/>
              <a:gd name="connsiteY19" fmla="*/ 817628 h 927541"/>
              <a:gd name="connsiteX20" fmla="*/ 613709 w 1983339"/>
              <a:gd name="connsiteY20" fmla="*/ 788198 h 927541"/>
              <a:gd name="connsiteX21" fmla="*/ 610736 w 1983339"/>
              <a:gd name="connsiteY21" fmla="*/ 786036 h 927541"/>
              <a:gd name="connsiteX22" fmla="*/ 595680 w 1983339"/>
              <a:gd name="connsiteY22" fmla="*/ 785428 h 927541"/>
              <a:gd name="connsiteX23" fmla="*/ 552990 w 1983339"/>
              <a:gd name="connsiteY23" fmla="*/ 798832 h 927541"/>
              <a:gd name="connsiteX24" fmla="*/ 214155 w 1983339"/>
              <a:gd name="connsiteY24" fmla="*/ 714265 h 927541"/>
              <a:gd name="connsiteX25" fmla="*/ 42042 w 1983339"/>
              <a:gd name="connsiteY25" fmla="*/ 638543 h 927541"/>
              <a:gd name="connsiteX26" fmla="*/ 78819 w 1983339"/>
              <a:gd name="connsiteY26" fmla="*/ 536331 h 927541"/>
              <a:gd name="connsiteX27" fmla="*/ 1159 w 1983339"/>
              <a:gd name="connsiteY27" fmla="*/ 431465 h 927541"/>
              <a:gd name="connsiteX28" fmla="*/ 142985 w 1983339"/>
              <a:gd name="connsiteY28" fmla="*/ 338257 h 927541"/>
              <a:gd name="connsiteX29" fmla="*/ 144342 w 1983339"/>
              <a:gd name="connsiteY29" fmla="*/ 335800 h 927541"/>
              <a:gd name="connsiteX30" fmla="*/ 144342 w 1983339"/>
              <a:gd name="connsiteY30" fmla="*/ 335800 h 927541"/>
              <a:gd name="connsiteX31" fmla="*/ 207519 w 1983339"/>
              <a:gd name="connsiteY31" fmla="*/ 201950 h 927541"/>
              <a:gd name="connsiteX32" fmla="*/ 353090 w 1983339"/>
              <a:gd name="connsiteY32" fmla="*/ 150571 h 927541"/>
              <a:gd name="connsiteX33" fmla="*/ 419558 w 1983339"/>
              <a:gd name="connsiteY33" fmla="*/ 151396 h 927541"/>
              <a:gd name="connsiteX34" fmla="*/ 420044 w 1983339"/>
              <a:gd name="connsiteY34" fmla="*/ 150660 h 927541"/>
              <a:gd name="connsiteX35" fmla="*/ 452381 w 1983339"/>
              <a:gd name="connsiteY35" fmla="*/ 121349 h 927541"/>
              <a:gd name="connsiteX36" fmla="*/ 759721 w 1983339"/>
              <a:gd name="connsiteY36" fmla="*/ 90770 h 927541"/>
              <a:gd name="connsiteX37" fmla="*/ 759789 w 1983339"/>
              <a:gd name="connsiteY37" fmla="*/ 90719 h 927541"/>
              <a:gd name="connsiteX38" fmla="*/ 820910 w 1983339"/>
              <a:gd name="connsiteY38" fmla="*/ 44727 h 927541"/>
              <a:gd name="connsiteX39" fmla="*/ 1069591 w 1983339"/>
              <a:gd name="connsiteY39" fmla="*/ 59025 h 927541"/>
              <a:gd name="connsiteX40" fmla="*/ 1070695 w 1983339"/>
              <a:gd name="connsiteY40" fmla="*/ 58160 h 927541"/>
              <a:gd name="connsiteX41" fmla="*/ 1119238 w 1983339"/>
              <a:gd name="connsiteY41" fmla="*/ 20122 h 927541"/>
              <a:gd name="connsiteX42" fmla="*/ 1190334 w 1983339"/>
              <a:gd name="connsiteY42" fmla="*/ 1059 h 927541"/>
              <a:gd name="connsiteX43" fmla="*/ 1273540 w 1983339"/>
              <a:gd name="connsiteY43" fmla="*/ 7975 h 927541"/>
              <a:gd name="connsiteX44" fmla="*/ 1338152 w 1983339"/>
              <a:gd name="connsiteY44" fmla="*/ 40983 h 927541"/>
              <a:gd name="connsiteX45" fmla="*/ 1340081 w 1983339"/>
              <a:gd name="connsiteY45" fmla="*/ 41969 h 927541"/>
              <a:gd name="connsiteX46" fmla="*/ 1491035 w 1983339"/>
              <a:gd name="connsiteY46" fmla="*/ 581 h 927541"/>
              <a:gd name="connsiteX0" fmla="*/ 1491035 w 1983339"/>
              <a:gd name="connsiteY0" fmla="*/ 581 h 927541"/>
              <a:gd name="connsiteX1" fmla="*/ 1546514 w 1983339"/>
              <a:gd name="connsiteY1" fmla="*/ 9847 h 927541"/>
              <a:gd name="connsiteX2" fmla="*/ 1651198 w 1983339"/>
              <a:gd name="connsiteY2" fmla="*/ 97478 h 927541"/>
              <a:gd name="connsiteX3" fmla="*/ 1651767 w 1983339"/>
              <a:gd name="connsiteY3" fmla="*/ 97634 h 927541"/>
              <a:gd name="connsiteX4" fmla="*/ 1696032 w 1983339"/>
              <a:gd name="connsiteY4" fmla="*/ 109773 h 927541"/>
              <a:gd name="connsiteX5" fmla="*/ 1785544 w 1983339"/>
              <a:gd name="connsiteY5" fmla="*/ 182526 h 927541"/>
              <a:gd name="connsiteX6" fmla="*/ 1795187 w 1983339"/>
              <a:gd name="connsiteY6" fmla="*/ 229007 h 927541"/>
              <a:gd name="connsiteX7" fmla="*/ 1794607 w 1983339"/>
              <a:gd name="connsiteY7" fmla="*/ 230702 h 927541"/>
              <a:gd name="connsiteX8" fmla="*/ 1803598 w 1983339"/>
              <a:gd name="connsiteY8" fmla="*/ 249878 h 927541"/>
              <a:gd name="connsiteX9" fmla="*/ 1804167 w 1983339"/>
              <a:gd name="connsiteY9" fmla="*/ 250034 h 927541"/>
              <a:gd name="connsiteX10" fmla="*/ 1848432 w 1983339"/>
              <a:gd name="connsiteY10" fmla="*/ 262173 h 927541"/>
              <a:gd name="connsiteX11" fmla="*/ 1937944 w 1983339"/>
              <a:gd name="connsiteY11" fmla="*/ 334926 h 927541"/>
              <a:gd name="connsiteX12" fmla="*/ 1931931 w 1983339"/>
              <a:gd name="connsiteY12" fmla="*/ 427148 h 927541"/>
              <a:gd name="connsiteX13" fmla="*/ 1975858 w 1983339"/>
              <a:gd name="connsiteY13" fmla="*/ 568153 h 927541"/>
              <a:gd name="connsiteX14" fmla="*/ 1770084 w 1983339"/>
              <a:gd name="connsiteY14" fmla="*/ 691582 h 927541"/>
              <a:gd name="connsiteX15" fmla="*/ 1696421 w 1983339"/>
              <a:gd name="connsiteY15" fmla="*/ 797345 h 927541"/>
              <a:gd name="connsiteX16" fmla="*/ 1445621 w 1983339"/>
              <a:gd name="connsiteY16" fmla="*/ 810151 h 927541"/>
              <a:gd name="connsiteX17" fmla="*/ 1266394 w 1983339"/>
              <a:gd name="connsiteY17" fmla="*/ 922980 h 927541"/>
              <a:gd name="connsiteX18" fmla="*/ 1002871 w 1983339"/>
              <a:gd name="connsiteY18" fmla="*/ 854110 h 927541"/>
              <a:gd name="connsiteX19" fmla="*/ 645316 w 1983339"/>
              <a:gd name="connsiteY19" fmla="*/ 817628 h 927541"/>
              <a:gd name="connsiteX20" fmla="*/ 613709 w 1983339"/>
              <a:gd name="connsiteY20" fmla="*/ 788198 h 927541"/>
              <a:gd name="connsiteX21" fmla="*/ 610736 w 1983339"/>
              <a:gd name="connsiteY21" fmla="*/ 786036 h 927541"/>
              <a:gd name="connsiteX22" fmla="*/ 595680 w 1983339"/>
              <a:gd name="connsiteY22" fmla="*/ 785428 h 927541"/>
              <a:gd name="connsiteX23" fmla="*/ 552990 w 1983339"/>
              <a:gd name="connsiteY23" fmla="*/ 798832 h 927541"/>
              <a:gd name="connsiteX24" fmla="*/ 214155 w 1983339"/>
              <a:gd name="connsiteY24" fmla="*/ 714265 h 927541"/>
              <a:gd name="connsiteX25" fmla="*/ 42042 w 1983339"/>
              <a:gd name="connsiteY25" fmla="*/ 638543 h 927541"/>
              <a:gd name="connsiteX26" fmla="*/ 78819 w 1983339"/>
              <a:gd name="connsiteY26" fmla="*/ 536331 h 927541"/>
              <a:gd name="connsiteX27" fmla="*/ 1159 w 1983339"/>
              <a:gd name="connsiteY27" fmla="*/ 431465 h 927541"/>
              <a:gd name="connsiteX28" fmla="*/ 142985 w 1983339"/>
              <a:gd name="connsiteY28" fmla="*/ 338257 h 927541"/>
              <a:gd name="connsiteX29" fmla="*/ 144342 w 1983339"/>
              <a:gd name="connsiteY29" fmla="*/ 335800 h 927541"/>
              <a:gd name="connsiteX30" fmla="*/ 144342 w 1983339"/>
              <a:gd name="connsiteY30" fmla="*/ 335800 h 927541"/>
              <a:gd name="connsiteX31" fmla="*/ 207519 w 1983339"/>
              <a:gd name="connsiteY31" fmla="*/ 201950 h 927541"/>
              <a:gd name="connsiteX32" fmla="*/ 353090 w 1983339"/>
              <a:gd name="connsiteY32" fmla="*/ 150571 h 927541"/>
              <a:gd name="connsiteX33" fmla="*/ 419558 w 1983339"/>
              <a:gd name="connsiteY33" fmla="*/ 151396 h 927541"/>
              <a:gd name="connsiteX34" fmla="*/ 420044 w 1983339"/>
              <a:gd name="connsiteY34" fmla="*/ 150660 h 927541"/>
              <a:gd name="connsiteX35" fmla="*/ 452381 w 1983339"/>
              <a:gd name="connsiteY35" fmla="*/ 121349 h 927541"/>
              <a:gd name="connsiteX36" fmla="*/ 759721 w 1983339"/>
              <a:gd name="connsiteY36" fmla="*/ 90770 h 927541"/>
              <a:gd name="connsiteX37" fmla="*/ 759789 w 1983339"/>
              <a:gd name="connsiteY37" fmla="*/ 90719 h 927541"/>
              <a:gd name="connsiteX38" fmla="*/ 820910 w 1983339"/>
              <a:gd name="connsiteY38" fmla="*/ 44727 h 927541"/>
              <a:gd name="connsiteX39" fmla="*/ 1069591 w 1983339"/>
              <a:gd name="connsiteY39" fmla="*/ 59025 h 927541"/>
              <a:gd name="connsiteX40" fmla="*/ 1070695 w 1983339"/>
              <a:gd name="connsiteY40" fmla="*/ 58160 h 927541"/>
              <a:gd name="connsiteX41" fmla="*/ 1119238 w 1983339"/>
              <a:gd name="connsiteY41" fmla="*/ 20122 h 927541"/>
              <a:gd name="connsiteX42" fmla="*/ 1190334 w 1983339"/>
              <a:gd name="connsiteY42" fmla="*/ 1059 h 927541"/>
              <a:gd name="connsiteX43" fmla="*/ 1273540 w 1983339"/>
              <a:gd name="connsiteY43" fmla="*/ 7975 h 927541"/>
              <a:gd name="connsiteX44" fmla="*/ 1338152 w 1983339"/>
              <a:gd name="connsiteY44" fmla="*/ 40983 h 927541"/>
              <a:gd name="connsiteX45" fmla="*/ 1340081 w 1983339"/>
              <a:gd name="connsiteY45" fmla="*/ 41969 h 927541"/>
              <a:gd name="connsiteX46" fmla="*/ 1582475 w 1983339"/>
              <a:gd name="connsiteY46" fmla="*/ 92021 h 927541"/>
              <a:gd name="connsiteX0" fmla="*/ 1491035 w 1983339"/>
              <a:gd name="connsiteY0" fmla="*/ 403109 h 1330069"/>
              <a:gd name="connsiteX1" fmla="*/ 1546514 w 1983339"/>
              <a:gd name="connsiteY1" fmla="*/ 412375 h 1330069"/>
              <a:gd name="connsiteX2" fmla="*/ 1651198 w 1983339"/>
              <a:gd name="connsiteY2" fmla="*/ 500006 h 1330069"/>
              <a:gd name="connsiteX3" fmla="*/ 1651767 w 1983339"/>
              <a:gd name="connsiteY3" fmla="*/ 500162 h 1330069"/>
              <a:gd name="connsiteX4" fmla="*/ 1696032 w 1983339"/>
              <a:gd name="connsiteY4" fmla="*/ 512301 h 1330069"/>
              <a:gd name="connsiteX5" fmla="*/ 1785544 w 1983339"/>
              <a:gd name="connsiteY5" fmla="*/ 585054 h 1330069"/>
              <a:gd name="connsiteX6" fmla="*/ 1795187 w 1983339"/>
              <a:gd name="connsiteY6" fmla="*/ 631535 h 1330069"/>
              <a:gd name="connsiteX7" fmla="*/ 1794607 w 1983339"/>
              <a:gd name="connsiteY7" fmla="*/ 633230 h 1330069"/>
              <a:gd name="connsiteX8" fmla="*/ 1803598 w 1983339"/>
              <a:gd name="connsiteY8" fmla="*/ 652406 h 1330069"/>
              <a:gd name="connsiteX9" fmla="*/ 1804167 w 1983339"/>
              <a:gd name="connsiteY9" fmla="*/ 652562 h 1330069"/>
              <a:gd name="connsiteX10" fmla="*/ 1848432 w 1983339"/>
              <a:gd name="connsiteY10" fmla="*/ 664701 h 1330069"/>
              <a:gd name="connsiteX11" fmla="*/ 1937944 w 1983339"/>
              <a:gd name="connsiteY11" fmla="*/ 737454 h 1330069"/>
              <a:gd name="connsiteX12" fmla="*/ 1931931 w 1983339"/>
              <a:gd name="connsiteY12" fmla="*/ 829676 h 1330069"/>
              <a:gd name="connsiteX13" fmla="*/ 1975858 w 1983339"/>
              <a:gd name="connsiteY13" fmla="*/ 970681 h 1330069"/>
              <a:gd name="connsiteX14" fmla="*/ 1770084 w 1983339"/>
              <a:gd name="connsiteY14" fmla="*/ 1094110 h 1330069"/>
              <a:gd name="connsiteX15" fmla="*/ 1696421 w 1983339"/>
              <a:gd name="connsiteY15" fmla="*/ 1199873 h 1330069"/>
              <a:gd name="connsiteX16" fmla="*/ 1445621 w 1983339"/>
              <a:gd name="connsiteY16" fmla="*/ 1212679 h 1330069"/>
              <a:gd name="connsiteX17" fmla="*/ 1266394 w 1983339"/>
              <a:gd name="connsiteY17" fmla="*/ 1325508 h 1330069"/>
              <a:gd name="connsiteX18" fmla="*/ 1002871 w 1983339"/>
              <a:gd name="connsiteY18" fmla="*/ 1256638 h 1330069"/>
              <a:gd name="connsiteX19" fmla="*/ 645316 w 1983339"/>
              <a:gd name="connsiteY19" fmla="*/ 1220156 h 1330069"/>
              <a:gd name="connsiteX20" fmla="*/ 613709 w 1983339"/>
              <a:gd name="connsiteY20" fmla="*/ 1190726 h 1330069"/>
              <a:gd name="connsiteX21" fmla="*/ 610736 w 1983339"/>
              <a:gd name="connsiteY21" fmla="*/ 1188564 h 1330069"/>
              <a:gd name="connsiteX22" fmla="*/ 595680 w 1983339"/>
              <a:gd name="connsiteY22" fmla="*/ 1187956 h 1330069"/>
              <a:gd name="connsiteX23" fmla="*/ 552990 w 1983339"/>
              <a:gd name="connsiteY23" fmla="*/ 1201360 h 1330069"/>
              <a:gd name="connsiteX24" fmla="*/ 214155 w 1983339"/>
              <a:gd name="connsiteY24" fmla="*/ 1116793 h 1330069"/>
              <a:gd name="connsiteX25" fmla="*/ 42042 w 1983339"/>
              <a:gd name="connsiteY25" fmla="*/ 1041071 h 1330069"/>
              <a:gd name="connsiteX26" fmla="*/ 78819 w 1983339"/>
              <a:gd name="connsiteY26" fmla="*/ 938859 h 1330069"/>
              <a:gd name="connsiteX27" fmla="*/ 1159 w 1983339"/>
              <a:gd name="connsiteY27" fmla="*/ 833993 h 1330069"/>
              <a:gd name="connsiteX28" fmla="*/ 142985 w 1983339"/>
              <a:gd name="connsiteY28" fmla="*/ 740785 h 1330069"/>
              <a:gd name="connsiteX29" fmla="*/ 144342 w 1983339"/>
              <a:gd name="connsiteY29" fmla="*/ 738328 h 1330069"/>
              <a:gd name="connsiteX30" fmla="*/ 144342 w 1983339"/>
              <a:gd name="connsiteY30" fmla="*/ 738328 h 1330069"/>
              <a:gd name="connsiteX31" fmla="*/ 207519 w 1983339"/>
              <a:gd name="connsiteY31" fmla="*/ 604478 h 1330069"/>
              <a:gd name="connsiteX32" fmla="*/ 353090 w 1983339"/>
              <a:gd name="connsiteY32" fmla="*/ 553099 h 1330069"/>
              <a:gd name="connsiteX33" fmla="*/ 419558 w 1983339"/>
              <a:gd name="connsiteY33" fmla="*/ 553924 h 1330069"/>
              <a:gd name="connsiteX34" fmla="*/ 420044 w 1983339"/>
              <a:gd name="connsiteY34" fmla="*/ 553188 h 1330069"/>
              <a:gd name="connsiteX35" fmla="*/ 452381 w 1983339"/>
              <a:gd name="connsiteY35" fmla="*/ 523877 h 1330069"/>
              <a:gd name="connsiteX36" fmla="*/ 759721 w 1983339"/>
              <a:gd name="connsiteY36" fmla="*/ 493298 h 1330069"/>
              <a:gd name="connsiteX37" fmla="*/ 759789 w 1983339"/>
              <a:gd name="connsiteY37" fmla="*/ 493247 h 1330069"/>
              <a:gd name="connsiteX38" fmla="*/ 820910 w 1983339"/>
              <a:gd name="connsiteY38" fmla="*/ 447255 h 1330069"/>
              <a:gd name="connsiteX39" fmla="*/ 1069591 w 1983339"/>
              <a:gd name="connsiteY39" fmla="*/ 461553 h 1330069"/>
              <a:gd name="connsiteX40" fmla="*/ 1070695 w 1983339"/>
              <a:gd name="connsiteY40" fmla="*/ 460688 h 1330069"/>
              <a:gd name="connsiteX41" fmla="*/ 1119238 w 1983339"/>
              <a:gd name="connsiteY41" fmla="*/ 422650 h 1330069"/>
              <a:gd name="connsiteX42" fmla="*/ 1190334 w 1983339"/>
              <a:gd name="connsiteY42" fmla="*/ 403587 h 1330069"/>
              <a:gd name="connsiteX43" fmla="*/ 1273540 w 1983339"/>
              <a:gd name="connsiteY43" fmla="*/ 410503 h 1330069"/>
              <a:gd name="connsiteX44" fmla="*/ 1338152 w 1983339"/>
              <a:gd name="connsiteY44" fmla="*/ 443511 h 1330069"/>
              <a:gd name="connsiteX45" fmla="*/ 1340081 w 1983339"/>
              <a:gd name="connsiteY45" fmla="*/ 444497 h 1330069"/>
              <a:gd name="connsiteX46" fmla="*/ 1296725 w 1983339"/>
              <a:gd name="connsiteY46" fmla="*/ 11949 h 1330069"/>
              <a:gd name="connsiteX0" fmla="*/ 1491035 w 1983339"/>
              <a:gd name="connsiteY0" fmla="*/ 403109 h 1330069"/>
              <a:gd name="connsiteX1" fmla="*/ 1546514 w 1983339"/>
              <a:gd name="connsiteY1" fmla="*/ 412375 h 1330069"/>
              <a:gd name="connsiteX2" fmla="*/ 1651198 w 1983339"/>
              <a:gd name="connsiteY2" fmla="*/ 500006 h 1330069"/>
              <a:gd name="connsiteX3" fmla="*/ 1651767 w 1983339"/>
              <a:gd name="connsiteY3" fmla="*/ 500162 h 1330069"/>
              <a:gd name="connsiteX4" fmla="*/ 1696032 w 1983339"/>
              <a:gd name="connsiteY4" fmla="*/ 512301 h 1330069"/>
              <a:gd name="connsiteX5" fmla="*/ 1785544 w 1983339"/>
              <a:gd name="connsiteY5" fmla="*/ 585054 h 1330069"/>
              <a:gd name="connsiteX6" fmla="*/ 1795187 w 1983339"/>
              <a:gd name="connsiteY6" fmla="*/ 631535 h 1330069"/>
              <a:gd name="connsiteX7" fmla="*/ 1794607 w 1983339"/>
              <a:gd name="connsiteY7" fmla="*/ 633230 h 1330069"/>
              <a:gd name="connsiteX8" fmla="*/ 1803598 w 1983339"/>
              <a:gd name="connsiteY8" fmla="*/ 652406 h 1330069"/>
              <a:gd name="connsiteX9" fmla="*/ 1804167 w 1983339"/>
              <a:gd name="connsiteY9" fmla="*/ 652562 h 1330069"/>
              <a:gd name="connsiteX10" fmla="*/ 1848432 w 1983339"/>
              <a:gd name="connsiteY10" fmla="*/ 664701 h 1330069"/>
              <a:gd name="connsiteX11" fmla="*/ 1937944 w 1983339"/>
              <a:gd name="connsiteY11" fmla="*/ 737454 h 1330069"/>
              <a:gd name="connsiteX12" fmla="*/ 1931931 w 1983339"/>
              <a:gd name="connsiteY12" fmla="*/ 829676 h 1330069"/>
              <a:gd name="connsiteX13" fmla="*/ 1975858 w 1983339"/>
              <a:gd name="connsiteY13" fmla="*/ 970681 h 1330069"/>
              <a:gd name="connsiteX14" fmla="*/ 1770084 w 1983339"/>
              <a:gd name="connsiteY14" fmla="*/ 1094110 h 1330069"/>
              <a:gd name="connsiteX15" fmla="*/ 1696421 w 1983339"/>
              <a:gd name="connsiteY15" fmla="*/ 1199873 h 1330069"/>
              <a:gd name="connsiteX16" fmla="*/ 1445621 w 1983339"/>
              <a:gd name="connsiteY16" fmla="*/ 1212679 h 1330069"/>
              <a:gd name="connsiteX17" fmla="*/ 1266394 w 1983339"/>
              <a:gd name="connsiteY17" fmla="*/ 1325508 h 1330069"/>
              <a:gd name="connsiteX18" fmla="*/ 1002871 w 1983339"/>
              <a:gd name="connsiteY18" fmla="*/ 1256638 h 1330069"/>
              <a:gd name="connsiteX19" fmla="*/ 645316 w 1983339"/>
              <a:gd name="connsiteY19" fmla="*/ 1220156 h 1330069"/>
              <a:gd name="connsiteX20" fmla="*/ 613709 w 1983339"/>
              <a:gd name="connsiteY20" fmla="*/ 1190726 h 1330069"/>
              <a:gd name="connsiteX21" fmla="*/ 610736 w 1983339"/>
              <a:gd name="connsiteY21" fmla="*/ 1188564 h 1330069"/>
              <a:gd name="connsiteX22" fmla="*/ 595680 w 1983339"/>
              <a:gd name="connsiteY22" fmla="*/ 1187956 h 1330069"/>
              <a:gd name="connsiteX23" fmla="*/ 552990 w 1983339"/>
              <a:gd name="connsiteY23" fmla="*/ 1201360 h 1330069"/>
              <a:gd name="connsiteX24" fmla="*/ 214155 w 1983339"/>
              <a:gd name="connsiteY24" fmla="*/ 1116793 h 1330069"/>
              <a:gd name="connsiteX25" fmla="*/ 42042 w 1983339"/>
              <a:gd name="connsiteY25" fmla="*/ 1041071 h 1330069"/>
              <a:gd name="connsiteX26" fmla="*/ 78819 w 1983339"/>
              <a:gd name="connsiteY26" fmla="*/ 938859 h 1330069"/>
              <a:gd name="connsiteX27" fmla="*/ 1159 w 1983339"/>
              <a:gd name="connsiteY27" fmla="*/ 833993 h 1330069"/>
              <a:gd name="connsiteX28" fmla="*/ 142985 w 1983339"/>
              <a:gd name="connsiteY28" fmla="*/ 740785 h 1330069"/>
              <a:gd name="connsiteX29" fmla="*/ 144342 w 1983339"/>
              <a:gd name="connsiteY29" fmla="*/ 738328 h 1330069"/>
              <a:gd name="connsiteX30" fmla="*/ 144342 w 1983339"/>
              <a:gd name="connsiteY30" fmla="*/ 738328 h 1330069"/>
              <a:gd name="connsiteX31" fmla="*/ 207519 w 1983339"/>
              <a:gd name="connsiteY31" fmla="*/ 604478 h 1330069"/>
              <a:gd name="connsiteX32" fmla="*/ 353090 w 1983339"/>
              <a:gd name="connsiteY32" fmla="*/ 553099 h 1330069"/>
              <a:gd name="connsiteX33" fmla="*/ 419558 w 1983339"/>
              <a:gd name="connsiteY33" fmla="*/ 553924 h 1330069"/>
              <a:gd name="connsiteX34" fmla="*/ 420044 w 1983339"/>
              <a:gd name="connsiteY34" fmla="*/ 553188 h 1330069"/>
              <a:gd name="connsiteX35" fmla="*/ 452381 w 1983339"/>
              <a:gd name="connsiteY35" fmla="*/ 523877 h 1330069"/>
              <a:gd name="connsiteX36" fmla="*/ 759721 w 1983339"/>
              <a:gd name="connsiteY36" fmla="*/ 493298 h 1330069"/>
              <a:gd name="connsiteX37" fmla="*/ 759789 w 1983339"/>
              <a:gd name="connsiteY37" fmla="*/ 493247 h 1330069"/>
              <a:gd name="connsiteX38" fmla="*/ 820910 w 1983339"/>
              <a:gd name="connsiteY38" fmla="*/ 447255 h 1330069"/>
              <a:gd name="connsiteX39" fmla="*/ 1069591 w 1983339"/>
              <a:gd name="connsiteY39" fmla="*/ 461553 h 1330069"/>
              <a:gd name="connsiteX40" fmla="*/ 1070695 w 1983339"/>
              <a:gd name="connsiteY40" fmla="*/ 460688 h 1330069"/>
              <a:gd name="connsiteX41" fmla="*/ 1119238 w 1983339"/>
              <a:gd name="connsiteY41" fmla="*/ 422650 h 1330069"/>
              <a:gd name="connsiteX42" fmla="*/ 1190334 w 1983339"/>
              <a:gd name="connsiteY42" fmla="*/ 403587 h 1330069"/>
              <a:gd name="connsiteX43" fmla="*/ 1273540 w 1983339"/>
              <a:gd name="connsiteY43" fmla="*/ 410503 h 1330069"/>
              <a:gd name="connsiteX44" fmla="*/ 1338152 w 1983339"/>
              <a:gd name="connsiteY44" fmla="*/ 443511 h 1330069"/>
              <a:gd name="connsiteX45" fmla="*/ 1340081 w 1983339"/>
              <a:gd name="connsiteY45" fmla="*/ 444497 h 1330069"/>
              <a:gd name="connsiteX46" fmla="*/ 1296725 w 1983339"/>
              <a:gd name="connsiteY46" fmla="*/ 11949 h 1330069"/>
              <a:gd name="connsiteX47" fmla="*/ 1491035 w 1983339"/>
              <a:gd name="connsiteY47" fmla="*/ 403109 h 1330069"/>
              <a:gd name="connsiteX0" fmla="*/ 1491035 w 1983339"/>
              <a:gd name="connsiteY0" fmla="*/ 675400 h 1602360"/>
              <a:gd name="connsiteX1" fmla="*/ 1546514 w 1983339"/>
              <a:gd name="connsiteY1" fmla="*/ 684666 h 1602360"/>
              <a:gd name="connsiteX2" fmla="*/ 1651198 w 1983339"/>
              <a:gd name="connsiteY2" fmla="*/ 772297 h 1602360"/>
              <a:gd name="connsiteX3" fmla="*/ 1651767 w 1983339"/>
              <a:gd name="connsiteY3" fmla="*/ 772453 h 1602360"/>
              <a:gd name="connsiteX4" fmla="*/ 1696032 w 1983339"/>
              <a:gd name="connsiteY4" fmla="*/ 784592 h 1602360"/>
              <a:gd name="connsiteX5" fmla="*/ 1785544 w 1983339"/>
              <a:gd name="connsiteY5" fmla="*/ 857345 h 1602360"/>
              <a:gd name="connsiteX6" fmla="*/ 1795187 w 1983339"/>
              <a:gd name="connsiteY6" fmla="*/ 903826 h 1602360"/>
              <a:gd name="connsiteX7" fmla="*/ 1794607 w 1983339"/>
              <a:gd name="connsiteY7" fmla="*/ 905521 h 1602360"/>
              <a:gd name="connsiteX8" fmla="*/ 1803598 w 1983339"/>
              <a:gd name="connsiteY8" fmla="*/ 924697 h 1602360"/>
              <a:gd name="connsiteX9" fmla="*/ 1804167 w 1983339"/>
              <a:gd name="connsiteY9" fmla="*/ 924853 h 1602360"/>
              <a:gd name="connsiteX10" fmla="*/ 1848432 w 1983339"/>
              <a:gd name="connsiteY10" fmla="*/ 936992 h 1602360"/>
              <a:gd name="connsiteX11" fmla="*/ 1937944 w 1983339"/>
              <a:gd name="connsiteY11" fmla="*/ 1009745 h 1602360"/>
              <a:gd name="connsiteX12" fmla="*/ 1931931 w 1983339"/>
              <a:gd name="connsiteY12" fmla="*/ 1101967 h 1602360"/>
              <a:gd name="connsiteX13" fmla="*/ 1975858 w 1983339"/>
              <a:gd name="connsiteY13" fmla="*/ 1242972 h 1602360"/>
              <a:gd name="connsiteX14" fmla="*/ 1770084 w 1983339"/>
              <a:gd name="connsiteY14" fmla="*/ 1366401 h 1602360"/>
              <a:gd name="connsiteX15" fmla="*/ 1696421 w 1983339"/>
              <a:gd name="connsiteY15" fmla="*/ 1472164 h 1602360"/>
              <a:gd name="connsiteX16" fmla="*/ 1445621 w 1983339"/>
              <a:gd name="connsiteY16" fmla="*/ 1484970 h 1602360"/>
              <a:gd name="connsiteX17" fmla="*/ 1266394 w 1983339"/>
              <a:gd name="connsiteY17" fmla="*/ 1597799 h 1602360"/>
              <a:gd name="connsiteX18" fmla="*/ 1002871 w 1983339"/>
              <a:gd name="connsiteY18" fmla="*/ 1528929 h 1602360"/>
              <a:gd name="connsiteX19" fmla="*/ 645316 w 1983339"/>
              <a:gd name="connsiteY19" fmla="*/ 1492447 h 1602360"/>
              <a:gd name="connsiteX20" fmla="*/ 613709 w 1983339"/>
              <a:gd name="connsiteY20" fmla="*/ 1463017 h 1602360"/>
              <a:gd name="connsiteX21" fmla="*/ 610736 w 1983339"/>
              <a:gd name="connsiteY21" fmla="*/ 1460855 h 1602360"/>
              <a:gd name="connsiteX22" fmla="*/ 595680 w 1983339"/>
              <a:gd name="connsiteY22" fmla="*/ 1460247 h 1602360"/>
              <a:gd name="connsiteX23" fmla="*/ 552990 w 1983339"/>
              <a:gd name="connsiteY23" fmla="*/ 1473651 h 1602360"/>
              <a:gd name="connsiteX24" fmla="*/ 214155 w 1983339"/>
              <a:gd name="connsiteY24" fmla="*/ 1389084 h 1602360"/>
              <a:gd name="connsiteX25" fmla="*/ 42042 w 1983339"/>
              <a:gd name="connsiteY25" fmla="*/ 1313362 h 1602360"/>
              <a:gd name="connsiteX26" fmla="*/ 78819 w 1983339"/>
              <a:gd name="connsiteY26" fmla="*/ 1211150 h 1602360"/>
              <a:gd name="connsiteX27" fmla="*/ 1159 w 1983339"/>
              <a:gd name="connsiteY27" fmla="*/ 1106284 h 1602360"/>
              <a:gd name="connsiteX28" fmla="*/ 142985 w 1983339"/>
              <a:gd name="connsiteY28" fmla="*/ 1013076 h 1602360"/>
              <a:gd name="connsiteX29" fmla="*/ 144342 w 1983339"/>
              <a:gd name="connsiteY29" fmla="*/ 1010619 h 1602360"/>
              <a:gd name="connsiteX30" fmla="*/ 144342 w 1983339"/>
              <a:gd name="connsiteY30" fmla="*/ 1010619 h 1602360"/>
              <a:gd name="connsiteX31" fmla="*/ 207519 w 1983339"/>
              <a:gd name="connsiteY31" fmla="*/ 876769 h 1602360"/>
              <a:gd name="connsiteX32" fmla="*/ 353090 w 1983339"/>
              <a:gd name="connsiteY32" fmla="*/ 825390 h 1602360"/>
              <a:gd name="connsiteX33" fmla="*/ 419558 w 1983339"/>
              <a:gd name="connsiteY33" fmla="*/ 826215 h 1602360"/>
              <a:gd name="connsiteX34" fmla="*/ 420044 w 1983339"/>
              <a:gd name="connsiteY34" fmla="*/ 825479 h 1602360"/>
              <a:gd name="connsiteX35" fmla="*/ 452381 w 1983339"/>
              <a:gd name="connsiteY35" fmla="*/ 796168 h 1602360"/>
              <a:gd name="connsiteX36" fmla="*/ 759721 w 1983339"/>
              <a:gd name="connsiteY36" fmla="*/ 765589 h 1602360"/>
              <a:gd name="connsiteX37" fmla="*/ 759789 w 1983339"/>
              <a:gd name="connsiteY37" fmla="*/ 765538 h 1602360"/>
              <a:gd name="connsiteX38" fmla="*/ 820910 w 1983339"/>
              <a:gd name="connsiteY38" fmla="*/ 719546 h 1602360"/>
              <a:gd name="connsiteX39" fmla="*/ 1069591 w 1983339"/>
              <a:gd name="connsiteY39" fmla="*/ 733844 h 1602360"/>
              <a:gd name="connsiteX40" fmla="*/ 1070695 w 1983339"/>
              <a:gd name="connsiteY40" fmla="*/ 732979 h 1602360"/>
              <a:gd name="connsiteX41" fmla="*/ 1119238 w 1983339"/>
              <a:gd name="connsiteY41" fmla="*/ 694941 h 1602360"/>
              <a:gd name="connsiteX42" fmla="*/ 1190334 w 1983339"/>
              <a:gd name="connsiteY42" fmla="*/ 675878 h 1602360"/>
              <a:gd name="connsiteX43" fmla="*/ 1273540 w 1983339"/>
              <a:gd name="connsiteY43" fmla="*/ 682794 h 1602360"/>
              <a:gd name="connsiteX44" fmla="*/ 1338152 w 1983339"/>
              <a:gd name="connsiteY44" fmla="*/ 715802 h 1602360"/>
              <a:gd name="connsiteX45" fmla="*/ 1340081 w 1983339"/>
              <a:gd name="connsiteY45" fmla="*/ 716788 h 1602360"/>
              <a:gd name="connsiteX46" fmla="*/ 1303075 w 1983339"/>
              <a:gd name="connsiteY46" fmla="*/ 8015 h 1602360"/>
              <a:gd name="connsiteX47" fmla="*/ 1491035 w 1983339"/>
              <a:gd name="connsiteY47" fmla="*/ 675400 h 1602360"/>
              <a:gd name="connsiteX0" fmla="*/ 1491035 w 1983339"/>
              <a:gd name="connsiteY0" fmla="*/ 667385 h 1594345"/>
              <a:gd name="connsiteX1" fmla="*/ 1546514 w 1983339"/>
              <a:gd name="connsiteY1" fmla="*/ 676651 h 1594345"/>
              <a:gd name="connsiteX2" fmla="*/ 1651198 w 1983339"/>
              <a:gd name="connsiteY2" fmla="*/ 764282 h 1594345"/>
              <a:gd name="connsiteX3" fmla="*/ 1651767 w 1983339"/>
              <a:gd name="connsiteY3" fmla="*/ 764438 h 1594345"/>
              <a:gd name="connsiteX4" fmla="*/ 1696032 w 1983339"/>
              <a:gd name="connsiteY4" fmla="*/ 776577 h 1594345"/>
              <a:gd name="connsiteX5" fmla="*/ 1785544 w 1983339"/>
              <a:gd name="connsiteY5" fmla="*/ 849330 h 1594345"/>
              <a:gd name="connsiteX6" fmla="*/ 1795187 w 1983339"/>
              <a:gd name="connsiteY6" fmla="*/ 895811 h 1594345"/>
              <a:gd name="connsiteX7" fmla="*/ 1794607 w 1983339"/>
              <a:gd name="connsiteY7" fmla="*/ 897506 h 1594345"/>
              <a:gd name="connsiteX8" fmla="*/ 1803598 w 1983339"/>
              <a:gd name="connsiteY8" fmla="*/ 916682 h 1594345"/>
              <a:gd name="connsiteX9" fmla="*/ 1804167 w 1983339"/>
              <a:gd name="connsiteY9" fmla="*/ 916838 h 1594345"/>
              <a:gd name="connsiteX10" fmla="*/ 1848432 w 1983339"/>
              <a:gd name="connsiteY10" fmla="*/ 928977 h 1594345"/>
              <a:gd name="connsiteX11" fmla="*/ 1937944 w 1983339"/>
              <a:gd name="connsiteY11" fmla="*/ 1001730 h 1594345"/>
              <a:gd name="connsiteX12" fmla="*/ 1931931 w 1983339"/>
              <a:gd name="connsiteY12" fmla="*/ 1093952 h 1594345"/>
              <a:gd name="connsiteX13" fmla="*/ 1975858 w 1983339"/>
              <a:gd name="connsiteY13" fmla="*/ 1234957 h 1594345"/>
              <a:gd name="connsiteX14" fmla="*/ 1770084 w 1983339"/>
              <a:gd name="connsiteY14" fmla="*/ 1358386 h 1594345"/>
              <a:gd name="connsiteX15" fmla="*/ 1696421 w 1983339"/>
              <a:gd name="connsiteY15" fmla="*/ 1464149 h 1594345"/>
              <a:gd name="connsiteX16" fmla="*/ 1445621 w 1983339"/>
              <a:gd name="connsiteY16" fmla="*/ 1476955 h 1594345"/>
              <a:gd name="connsiteX17" fmla="*/ 1266394 w 1983339"/>
              <a:gd name="connsiteY17" fmla="*/ 1589784 h 1594345"/>
              <a:gd name="connsiteX18" fmla="*/ 1002871 w 1983339"/>
              <a:gd name="connsiteY18" fmla="*/ 1520914 h 1594345"/>
              <a:gd name="connsiteX19" fmla="*/ 645316 w 1983339"/>
              <a:gd name="connsiteY19" fmla="*/ 1484432 h 1594345"/>
              <a:gd name="connsiteX20" fmla="*/ 613709 w 1983339"/>
              <a:gd name="connsiteY20" fmla="*/ 1455002 h 1594345"/>
              <a:gd name="connsiteX21" fmla="*/ 610736 w 1983339"/>
              <a:gd name="connsiteY21" fmla="*/ 1452840 h 1594345"/>
              <a:gd name="connsiteX22" fmla="*/ 595680 w 1983339"/>
              <a:gd name="connsiteY22" fmla="*/ 1452232 h 1594345"/>
              <a:gd name="connsiteX23" fmla="*/ 552990 w 1983339"/>
              <a:gd name="connsiteY23" fmla="*/ 1465636 h 1594345"/>
              <a:gd name="connsiteX24" fmla="*/ 214155 w 1983339"/>
              <a:gd name="connsiteY24" fmla="*/ 1381069 h 1594345"/>
              <a:gd name="connsiteX25" fmla="*/ 42042 w 1983339"/>
              <a:gd name="connsiteY25" fmla="*/ 1305347 h 1594345"/>
              <a:gd name="connsiteX26" fmla="*/ 78819 w 1983339"/>
              <a:gd name="connsiteY26" fmla="*/ 1203135 h 1594345"/>
              <a:gd name="connsiteX27" fmla="*/ 1159 w 1983339"/>
              <a:gd name="connsiteY27" fmla="*/ 1098269 h 1594345"/>
              <a:gd name="connsiteX28" fmla="*/ 142985 w 1983339"/>
              <a:gd name="connsiteY28" fmla="*/ 1005061 h 1594345"/>
              <a:gd name="connsiteX29" fmla="*/ 144342 w 1983339"/>
              <a:gd name="connsiteY29" fmla="*/ 1002604 h 1594345"/>
              <a:gd name="connsiteX30" fmla="*/ 144342 w 1983339"/>
              <a:gd name="connsiteY30" fmla="*/ 1002604 h 1594345"/>
              <a:gd name="connsiteX31" fmla="*/ 207519 w 1983339"/>
              <a:gd name="connsiteY31" fmla="*/ 868754 h 1594345"/>
              <a:gd name="connsiteX32" fmla="*/ 353090 w 1983339"/>
              <a:gd name="connsiteY32" fmla="*/ 817375 h 1594345"/>
              <a:gd name="connsiteX33" fmla="*/ 419558 w 1983339"/>
              <a:gd name="connsiteY33" fmla="*/ 818200 h 1594345"/>
              <a:gd name="connsiteX34" fmla="*/ 420044 w 1983339"/>
              <a:gd name="connsiteY34" fmla="*/ 817464 h 1594345"/>
              <a:gd name="connsiteX35" fmla="*/ 452381 w 1983339"/>
              <a:gd name="connsiteY35" fmla="*/ 788153 h 1594345"/>
              <a:gd name="connsiteX36" fmla="*/ 759721 w 1983339"/>
              <a:gd name="connsiteY36" fmla="*/ 757574 h 1594345"/>
              <a:gd name="connsiteX37" fmla="*/ 759789 w 1983339"/>
              <a:gd name="connsiteY37" fmla="*/ 757523 h 1594345"/>
              <a:gd name="connsiteX38" fmla="*/ 820910 w 1983339"/>
              <a:gd name="connsiteY38" fmla="*/ 711531 h 1594345"/>
              <a:gd name="connsiteX39" fmla="*/ 1069591 w 1983339"/>
              <a:gd name="connsiteY39" fmla="*/ 725829 h 1594345"/>
              <a:gd name="connsiteX40" fmla="*/ 1070695 w 1983339"/>
              <a:gd name="connsiteY40" fmla="*/ 724964 h 1594345"/>
              <a:gd name="connsiteX41" fmla="*/ 1119238 w 1983339"/>
              <a:gd name="connsiteY41" fmla="*/ 686926 h 1594345"/>
              <a:gd name="connsiteX42" fmla="*/ 1190334 w 1983339"/>
              <a:gd name="connsiteY42" fmla="*/ 667863 h 1594345"/>
              <a:gd name="connsiteX43" fmla="*/ 1273540 w 1983339"/>
              <a:gd name="connsiteY43" fmla="*/ 674779 h 1594345"/>
              <a:gd name="connsiteX44" fmla="*/ 1338152 w 1983339"/>
              <a:gd name="connsiteY44" fmla="*/ 707787 h 1594345"/>
              <a:gd name="connsiteX45" fmla="*/ 1340081 w 1983339"/>
              <a:gd name="connsiteY45" fmla="*/ 708773 h 1594345"/>
              <a:gd name="connsiteX46" fmla="*/ 1303075 w 1983339"/>
              <a:gd name="connsiteY46" fmla="*/ 0 h 1594345"/>
              <a:gd name="connsiteX47" fmla="*/ 1491035 w 1983339"/>
              <a:gd name="connsiteY47" fmla="*/ 667385 h 1594345"/>
              <a:gd name="connsiteX0" fmla="*/ 452381 w 1983339"/>
              <a:gd name="connsiteY0" fmla="*/ 788153 h 1594345"/>
              <a:gd name="connsiteX1" fmla="*/ 759721 w 1983339"/>
              <a:gd name="connsiteY1" fmla="*/ 757574 h 1594345"/>
              <a:gd name="connsiteX2" fmla="*/ 759789 w 1983339"/>
              <a:gd name="connsiteY2" fmla="*/ 757523 h 1594345"/>
              <a:gd name="connsiteX3" fmla="*/ 820910 w 1983339"/>
              <a:gd name="connsiteY3" fmla="*/ 711531 h 1594345"/>
              <a:gd name="connsiteX4" fmla="*/ 1069591 w 1983339"/>
              <a:gd name="connsiteY4" fmla="*/ 725829 h 1594345"/>
              <a:gd name="connsiteX5" fmla="*/ 1070695 w 1983339"/>
              <a:gd name="connsiteY5" fmla="*/ 724964 h 1594345"/>
              <a:gd name="connsiteX6" fmla="*/ 1119238 w 1983339"/>
              <a:gd name="connsiteY6" fmla="*/ 686926 h 1594345"/>
              <a:gd name="connsiteX7" fmla="*/ 1190334 w 1983339"/>
              <a:gd name="connsiteY7" fmla="*/ 667863 h 1594345"/>
              <a:gd name="connsiteX8" fmla="*/ 1273540 w 1983339"/>
              <a:gd name="connsiteY8" fmla="*/ 674779 h 1594345"/>
              <a:gd name="connsiteX9" fmla="*/ 1338152 w 1983339"/>
              <a:gd name="connsiteY9" fmla="*/ 707787 h 1594345"/>
              <a:gd name="connsiteX10" fmla="*/ 1340081 w 1983339"/>
              <a:gd name="connsiteY10" fmla="*/ 708773 h 1594345"/>
              <a:gd name="connsiteX11" fmla="*/ 1303075 w 1983339"/>
              <a:gd name="connsiteY11" fmla="*/ 0 h 1594345"/>
              <a:gd name="connsiteX12" fmla="*/ 1491035 w 1983339"/>
              <a:gd name="connsiteY12" fmla="*/ 667385 h 1594345"/>
              <a:gd name="connsiteX13" fmla="*/ 1546514 w 1983339"/>
              <a:gd name="connsiteY13" fmla="*/ 676651 h 1594345"/>
              <a:gd name="connsiteX14" fmla="*/ 1651198 w 1983339"/>
              <a:gd name="connsiteY14" fmla="*/ 764282 h 1594345"/>
              <a:gd name="connsiteX15" fmla="*/ 1651767 w 1983339"/>
              <a:gd name="connsiteY15" fmla="*/ 764438 h 1594345"/>
              <a:gd name="connsiteX16" fmla="*/ 1696032 w 1983339"/>
              <a:gd name="connsiteY16" fmla="*/ 776577 h 1594345"/>
              <a:gd name="connsiteX17" fmla="*/ 1785544 w 1983339"/>
              <a:gd name="connsiteY17" fmla="*/ 849330 h 1594345"/>
              <a:gd name="connsiteX18" fmla="*/ 1795187 w 1983339"/>
              <a:gd name="connsiteY18" fmla="*/ 895811 h 1594345"/>
              <a:gd name="connsiteX19" fmla="*/ 1794607 w 1983339"/>
              <a:gd name="connsiteY19" fmla="*/ 897506 h 1594345"/>
              <a:gd name="connsiteX20" fmla="*/ 1803598 w 1983339"/>
              <a:gd name="connsiteY20" fmla="*/ 916682 h 1594345"/>
              <a:gd name="connsiteX21" fmla="*/ 1804167 w 1983339"/>
              <a:gd name="connsiteY21" fmla="*/ 916838 h 1594345"/>
              <a:gd name="connsiteX22" fmla="*/ 1848432 w 1983339"/>
              <a:gd name="connsiteY22" fmla="*/ 928977 h 1594345"/>
              <a:gd name="connsiteX23" fmla="*/ 1937944 w 1983339"/>
              <a:gd name="connsiteY23" fmla="*/ 1001730 h 1594345"/>
              <a:gd name="connsiteX24" fmla="*/ 1931931 w 1983339"/>
              <a:gd name="connsiteY24" fmla="*/ 1093952 h 1594345"/>
              <a:gd name="connsiteX25" fmla="*/ 1975858 w 1983339"/>
              <a:gd name="connsiteY25" fmla="*/ 1234957 h 1594345"/>
              <a:gd name="connsiteX26" fmla="*/ 1770084 w 1983339"/>
              <a:gd name="connsiteY26" fmla="*/ 1358386 h 1594345"/>
              <a:gd name="connsiteX27" fmla="*/ 1696421 w 1983339"/>
              <a:gd name="connsiteY27" fmla="*/ 1464149 h 1594345"/>
              <a:gd name="connsiteX28" fmla="*/ 1445621 w 1983339"/>
              <a:gd name="connsiteY28" fmla="*/ 1476955 h 1594345"/>
              <a:gd name="connsiteX29" fmla="*/ 1266394 w 1983339"/>
              <a:gd name="connsiteY29" fmla="*/ 1589784 h 1594345"/>
              <a:gd name="connsiteX30" fmla="*/ 1002871 w 1983339"/>
              <a:gd name="connsiteY30" fmla="*/ 1520914 h 1594345"/>
              <a:gd name="connsiteX31" fmla="*/ 645316 w 1983339"/>
              <a:gd name="connsiteY31" fmla="*/ 1484432 h 1594345"/>
              <a:gd name="connsiteX32" fmla="*/ 613709 w 1983339"/>
              <a:gd name="connsiteY32" fmla="*/ 1455002 h 1594345"/>
              <a:gd name="connsiteX33" fmla="*/ 610736 w 1983339"/>
              <a:gd name="connsiteY33" fmla="*/ 1452840 h 1594345"/>
              <a:gd name="connsiteX34" fmla="*/ 595680 w 1983339"/>
              <a:gd name="connsiteY34" fmla="*/ 1452232 h 1594345"/>
              <a:gd name="connsiteX35" fmla="*/ 552990 w 1983339"/>
              <a:gd name="connsiteY35" fmla="*/ 1465636 h 1594345"/>
              <a:gd name="connsiteX36" fmla="*/ 214155 w 1983339"/>
              <a:gd name="connsiteY36" fmla="*/ 1381069 h 1594345"/>
              <a:gd name="connsiteX37" fmla="*/ 42042 w 1983339"/>
              <a:gd name="connsiteY37" fmla="*/ 1305347 h 1594345"/>
              <a:gd name="connsiteX38" fmla="*/ 78819 w 1983339"/>
              <a:gd name="connsiteY38" fmla="*/ 1203135 h 1594345"/>
              <a:gd name="connsiteX39" fmla="*/ 1159 w 1983339"/>
              <a:gd name="connsiteY39" fmla="*/ 1098269 h 1594345"/>
              <a:gd name="connsiteX40" fmla="*/ 142985 w 1983339"/>
              <a:gd name="connsiteY40" fmla="*/ 1005061 h 1594345"/>
              <a:gd name="connsiteX41" fmla="*/ 144342 w 1983339"/>
              <a:gd name="connsiteY41" fmla="*/ 1002604 h 1594345"/>
              <a:gd name="connsiteX42" fmla="*/ 144342 w 1983339"/>
              <a:gd name="connsiteY42" fmla="*/ 1002604 h 1594345"/>
              <a:gd name="connsiteX43" fmla="*/ 207519 w 1983339"/>
              <a:gd name="connsiteY43" fmla="*/ 868754 h 1594345"/>
              <a:gd name="connsiteX44" fmla="*/ 353090 w 1983339"/>
              <a:gd name="connsiteY44" fmla="*/ 817375 h 1594345"/>
              <a:gd name="connsiteX45" fmla="*/ 419558 w 1983339"/>
              <a:gd name="connsiteY45" fmla="*/ 818200 h 1594345"/>
              <a:gd name="connsiteX46" fmla="*/ 420044 w 1983339"/>
              <a:gd name="connsiteY46" fmla="*/ 817464 h 1594345"/>
              <a:gd name="connsiteX47" fmla="*/ 543821 w 1983339"/>
              <a:gd name="connsiteY47" fmla="*/ 879593 h 1594345"/>
              <a:gd name="connsiteX0" fmla="*/ 452381 w 1983339"/>
              <a:gd name="connsiteY0" fmla="*/ 788153 h 1594345"/>
              <a:gd name="connsiteX1" fmla="*/ 759721 w 1983339"/>
              <a:gd name="connsiteY1" fmla="*/ 757574 h 1594345"/>
              <a:gd name="connsiteX2" fmla="*/ 759789 w 1983339"/>
              <a:gd name="connsiteY2" fmla="*/ 757523 h 1594345"/>
              <a:gd name="connsiteX3" fmla="*/ 820910 w 1983339"/>
              <a:gd name="connsiteY3" fmla="*/ 711531 h 1594345"/>
              <a:gd name="connsiteX4" fmla="*/ 1069591 w 1983339"/>
              <a:gd name="connsiteY4" fmla="*/ 725829 h 1594345"/>
              <a:gd name="connsiteX5" fmla="*/ 1070695 w 1983339"/>
              <a:gd name="connsiteY5" fmla="*/ 724964 h 1594345"/>
              <a:gd name="connsiteX6" fmla="*/ 1119238 w 1983339"/>
              <a:gd name="connsiteY6" fmla="*/ 686926 h 1594345"/>
              <a:gd name="connsiteX7" fmla="*/ 1190334 w 1983339"/>
              <a:gd name="connsiteY7" fmla="*/ 667863 h 1594345"/>
              <a:gd name="connsiteX8" fmla="*/ 1273540 w 1983339"/>
              <a:gd name="connsiteY8" fmla="*/ 674779 h 1594345"/>
              <a:gd name="connsiteX9" fmla="*/ 1338152 w 1983339"/>
              <a:gd name="connsiteY9" fmla="*/ 707787 h 1594345"/>
              <a:gd name="connsiteX10" fmla="*/ 1340081 w 1983339"/>
              <a:gd name="connsiteY10" fmla="*/ 708773 h 1594345"/>
              <a:gd name="connsiteX11" fmla="*/ 1303075 w 1983339"/>
              <a:gd name="connsiteY11" fmla="*/ 0 h 1594345"/>
              <a:gd name="connsiteX12" fmla="*/ 1491035 w 1983339"/>
              <a:gd name="connsiteY12" fmla="*/ 667385 h 1594345"/>
              <a:gd name="connsiteX13" fmla="*/ 1546514 w 1983339"/>
              <a:gd name="connsiteY13" fmla="*/ 676651 h 1594345"/>
              <a:gd name="connsiteX14" fmla="*/ 1651198 w 1983339"/>
              <a:gd name="connsiteY14" fmla="*/ 764282 h 1594345"/>
              <a:gd name="connsiteX15" fmla="*/ 1651767 w 1983339"/>
              <a:gd name="connsiteY15" fmla="*/ 764438 h 1594345"/>
              <a:gd name="connsiteX16" fmla="*/ 1696032 w 1983339"/>
              <a:gd name="connsiteY16" fmla="*/ 776577 h 1594345"/>
              <a:gd name="connsiteX17" fmla="*/ 1785544 w 1983339"/>
              <a:gd name="connsiteY17" fmla="*/ 849330 h 1594345"/>
              <a:gd name="connsiteX18" fmla="*/ 1795187 w 1983339"/>
              <a:gd name="connsiteY18" fmla="*/ 895811 h 1594345"/>
              <a:gd name="connsiteX19" fmla="*/ 1794607 w 1983339"/>
              <a:gd name="connsiteY19" fmla="*/ 897506 h 1594345"/>
              <a:gd name="connsiteX20" fmla="*/ 1803598 w 1983339"/>
              <a:gd name="connsiteY20" fmla="*/ 916682 h 1594345"/>
              <a:gd name="connsiteX21" fmla="*/ 1804167 w 1983339"/>
              <a:gd name="connsiteY21" fmla="*/ 916838 h 1594345"/>
              <a:gd name="connsiteX22" fmla="*/ 1848432 w 1983339"/>
              <a:gd name="connsiteY22" fmla="*/ 928977 h 1594345"/>
              <a:gd name="connsiteX23" fmla="*/ 1937944 w 1983339"/>
              <a:gd name="connsiteY23" fmla="*/ 1001730 h 1594345"/>
              <a:gd name="connsiteX24" fmla="*/ 1931931 w 1983339"/>
              <a:gd name="connsiteY24" fmla="*/ 1093952 h 1594345"/>
              <a:gd name="connsiteX25" fmla="*/ 1975858 w 1983339"/>
              <a:gd name="connsiteY25" fmla="*/ 1234957 h 1594345"/>
              <a:gd name="connsiteX26" fmla="*/ 1770084 w 1983339"/>
              <a:gd name="connsiteY26" fmla="*/ 1358386 h 1594345"/>
              <a:gd name="connsiteX27" fmla="*/ 1696421 w 1983339"/>
              <a:gd name="connsiteY27" fmla="*/ 1464149 h 1594345"/>
              <a:gd name="connsiteX28" fmla="*/ 1445621 w 1983339"/>
              <a:gd name="connsiteY28" fmla="*/ 1476955 h 1594345"/>
              <a:gd name="connsiteX29" fmla="*/ 1266394 w 1983339"/>
              <a:gd name="connsiteY29" fmla="*/ 1589784 h 1594345"/>
              <a:gd name="connsiteX30" fmla="*/ 1002871 w 1983339"/>
              <a:gd name="connsiteY30" fmla="*/ 1520914 h 1594345"/>
              <a:gd name="connsiteX31" fmla="*/ 645316 w 1983339"/>
              <a:gd name="connsiteY31" fmla="*/ 1484432 h 1594345"/>
              <a:gd name="connsiteX32" fmla="*/ 613709 w 1983339"/>
              <a:gd name="connsiteY32" fmla="*/ 1455002 h 1594345"/>
              <a:gd name="connsiteX33" fmla="*/ 610736 w 1983339"/>
              <a:gd name="connsiteY33" fmla="*/ 1452840 h 1594345"/>
              <a:gd name="connsiteX34" fmla="*/ 595680 w 1983339"/>
              <a:gd name="connsiteY34" fmla="*/ 1452232 h 1594345"/>
              <a:gd name="connsiteX35" fmla="*/ 552990 w 1983339"/>
              <a:gd name="connsiteY35" fmla="*/ 1465636 h 1594345"/>
              <a:gd name="connsiteX36" fmla="*/ 214155 w 1983339"/>
              <a:gd name="connsiteY36" fmla="*/ 1381069 h 1594345"/>
              <a:gd name="connsiteX37" fmla="*/ 42042 w 1983339"/>
              <a:gd name="connsiteY37" fmla="*/ 1305347 h 1594345"/>
              <a:gd name="connsiteX38" fmla="*/ 78819 w 1983339"/>
              <a:gd name="connsiteY38" fmla="*/ 1203135 h 1594345"/>
              <a:gd name="connsiteX39" fmla="*/ 1159 w 1983339"/>
              <a:gd name="connsiteY39" fmla="*/ 1098269 h 1594345"/>
              <a:gd name="connsiteX40" fmla="*/ 142985 w 1983339"/>
              <a:gd name="connsiteY40" fmla="*/ 1005061 h 1594345"/>
              <a:gd name="connsiteX41" fmla="*/ 144342 w 1983339"/>
              <a:gd name="connsiteY41" fmla="*/ 1002604 h 1594345"/>
              <a:gd name="connsiteX42" fmla="*/ 144342 w 1983339"/>
              <a:gd name="connsiteY42" fmla="*/ 1002604 h 1594345"/>
              <a:gd name="connsiteX43" fmla="*/ 207519 w 1983339"/>
              <a:gd name="connsiteY43" fmla="*/ 868754 h 1594345"/>
              <a:gd name="connsiteX44" fmla="*/ 353090 w 1983339"/>
              <a:gd name="connsiteY44" fmla="*/ 817375 h 1594345"/>
              <a:gd name="connsiteX45" fmla="*/ 419558 w 1983339"/>
              <a:gd name="connsiteY45" fmla="*/ 818200 h 1594345"/>
              <a:gd name="connsiteX46" fmla="*/ 420044 w 1983339"/>
              <a:gd name="connsiteY46" fmla="*/ 817464 h 1594345"/>
              <a:gd name="connsiteX47" fmla="*/ 32646 w 1983339"/>
              <a:gd name="connsiteY47" fmla="*/ 435093 h 1594345"/>
              <a:gd name="connsiteX0" fmla="*/ 452381 w 1983339"/>
              <a:gd name="connsiteY0" fmla="*/ 788153 h 1594345"/>
              <a:gd name="connsiteX1" fmla="*/ 759721 w 1983339"/>
              <a:gd name="connsiteY1" fmla="*/ 757574 h 1594345"/>
              <a:gd name="connsiteX2" fmla="*/ 759789 w 1983339"/>
              <a:gd name="connsiteY2" fmla="*/ 757523 h 1594345"/>
              <a:gd name="connsiteX3" fmla="*/ 820910 w 1983339"/>
              <a:gd name="connsiteY3" fmla="*/ 711531 h 1594345"/>
              <a:gd name="connsiteX4" fmla="*/ 1069591 w 1983339"/>
              <a:gd name="connsiteY4" fmla="*/ 725829 h 1594345"/>
              <a:gd name="connsiteX5" fmla="*/ 1070695 w 1983339"/>
              <a:gd name="connsiteY5" fmla="*/ 724964 h 1594345"/>
              <a:gd name="connsiteX6" fmla="*/ 1119238 w 1983339"/>
              <a:gd name="connsiteY6" fmla="*/ 686926 h 1594345"/>
              <a:gd name="connsiteX7" fmla="*/ 1190334 w 1983339"/>
              <a:gd name="connsiteY7" fmla="*/ 667863 h 1594345"/>
              <a:gd name="connsiteX8" fmla="*/ 1273540 w 1983339"/>
              <a:gd name="connsiteY8" fmla="*/ 674779 h 1594345"/>
              <a:gd name="connsiteX9" fmla="*/ 1338152 w 1983339"/>
              <a:gd name="connsiteY9" fmla="*/ 707787 h 1594345"/>
              <a:gd name="connsiteX10" fmla="*/ 1340081 w 1983339"/>
              <a:gd name="connsiteY10" fmla="*/ 708773 h 1594345"/>
              <a:gd name="connsiteX11" fmla="*/ 1303075 w 1983339"/>
              <a:gd name="connsiteY11" fmla="*/ 0 h 1594345"/>
              <a:gd name="connsiteX12" fmla="*/ 1491035 w 1983339"/>
              <a:gd name="connsiteY12" fmla="*/ 667385 h 1594345"/>
              <a:gd name="connsiteX13" fmla="*/ 1546514 w 1983339"/>
              <a:gd name="connsiteY13" fmla="*/ 676651 h 1594345"/>
              <a:gd name="connsiteX14" fmla="*/ 1651198 w 1983339"/>
              <a:gd name="connsiteY14" fmla="*/ 764282 h 1594345"/>
              <a:gd name="connsiteX15" fmla="*/ 1651767 w 1983339"/>
              <a:gd name="connsiteY15" fmla="*/ 764438 h 1594345"/>
              <a:gd name="connsiteX16" fmla="*/ 1696032 w 1983339"/>
              <a:gd name="connsiteY16" fmla="*/ 776577 h 1594345"/>
              <a:gd name="connsiteX17" fmla="*/ 1785544 w 1983339"/>
              <a:gd name="connsiteY17" fmla="*/ 849330 h 1594345"/>
              <a:gd name="connsiteX18" fmla="*/ 1795187 w 1983339"/>
              <a:gd name="connsiteY18" fmla="*/ 895811 h 1594345"/>
              <a:gd name="connsiteX19" fmla="*/ 1794607 w 1983339"/>
              <a:gd name="connsiteY19" fmla="*/ 897506 h 1594345"/>
              <a:gd name="connsiteX20" fmla="*/ 1803598 w 1983339"/>
              <a:gd name="connsiteY20" fmla="*/ 916682 h 1594345"/>
              <a:gd name="connsiteX21" fmla="*/ 1804167 w 1983339"/>
              <a:gd name="connsiteY21" fmla="*/ 916838 h 1594345"/>
              <a:gd name="connsiteX22" fmla="*/ 1848432 w 1983339"/>
              <a:gd name="connsiteY22" fmla="*/ 928977 h 1594345"/>
              <a:gd name="connsiteX23" fmla="*/ 1937944 w 1983339"/>
              <a:gd name="connsiteY23" fmla="*/ 1001730 h 1594345"/>
              <a:gd name="connsiteX24" fmla="*/ 1931931 w 1983339"/>
              <a:gd name="connsiteY24" fmla="*/ 1093952 h 1594345"/>
              <a:gd name="connsiteX25" fmla="*/ 1975858 w 1983339"/>
              <a:gd name="connsiteY25" fmla="*/ 1234957 h 1594345"/>
              <a:gd name="connsiteX26" fmla="*/ 1770084 w 1983339"/>
              <a:gd name="connsiteY26" fmla="*/ 1358386 h 1594345"/>
              <a:gd name="connsiteX27" fmla="*/ 1696421 w 1983339"/>
              <a:gd name="connsiteY27" fmla="*/ 1464149 h 1594345"/>
              <a:gd name="connsiteX28" fmla="*/ 1445621 w 1983339"/>
              <a:gd name="connsiteY28" fmla="*/ 1476955 h 1594345"/>
              <a:gd name="connsiteX29" fmla="*/ 1266394 w 1983339"/>
              <a:gd name="connsiteY29" fmla="*/ 1589784 h 1594345"/>
              <a:gd name="connsiteX30" fmla="*/ 1002871 w 1983339"/>
              <a:gd name="connsiteY30" fmla="*/ 1520914 h 1594345"/>
              <a:gd name="connsiteX31" fmla="*/ 645316 w 1983339"/>
              <a:gd name="connsiteY31" fmla="*/ 1484432 h 1594345"/>
              <a:gd name="connsiteX32" fmla="*/ 613709 w 1983339"/>
              <a:gd name="connsiteY32" fmla="*/ 1455002 h 1594345"/>
              <a:gd name="connsiteX33" fmla="*/ 610736 w 1983339"/>
              <a:gd name="connsiteY33" fmla="*/ 1452840 h 1594345"/>
              <a:gd name="connsiteX34" fmla="*/ 595680 w 1983339"/>
              <a:gd name="connsiteY34" fmla="*/ 1452232 h 1594345"/>
              <a:gd name="connsiteX35" fmla="*/ 552990 w 1983339"/>
              <a:gd name="connsiteY35" fmla="*/ 1465636 h 1594345"/>
              <a:gd name="connsiteX36" fmla="*/ 214155 w 1983339"/>
              <a:gd name="connsiteY36" fmla="*/ 1381069 h 1594345"/>
              <a:gd name="connsiteX37" fmla="*/ 42042 w 1983339"/>
              <a:gd name="connsiteY37" fmla="*/ 1305347 h 1594345"/>
              <a:gd name="connsiteX38" fmla="*/ 78819 w 1983339"/>
              <a:gd name="connsiteY38" fmla="*/ 1203135 h 1594345"/>
              <a:gd name="connsiteX39" fmla="*/ 1159 w 1983339"/>
              <a:gd name="connsiteY39" fmla="*/ 1098269 h 1594345"/>
              <a:gd name="connsiteX40" fmla="*/ 142985 w 1983339"/>
              <a:gd name="connsiteY40" fmla="*/ 1005061 h 1594345"/>
              <a:gd name="connsiteX41" fmla="*/ 144342 w 1983339"/>
              <a:gd name="connsiteY41" fmla="*/ 1002604 h 1594345"/>
              <a:gd name="connsiteX42" fmla="*/ 144342 w 1983339"/>
              <a:gd name="connsiteY42" fmla="*/ 1002604 h 1594345"/>
              <a:gd name="connsiteX43" fmla="*/ 207519 w 1983339"/>
              <a:gd name="connsiteY43" fmla="*/ 868754 h 1594345"/>
              <a:gd name="connsiteX44" fmla="*/ 353090 w 1983339"/>
              <a:gd name="connsiteY44" fmla="*/ 817375 h 1594345"/>
              <a:gd name="connsiteX45" fmla="*/ 419558 w 1983339"/>
              <a:gd name="connsiteY45" fmla="*/ 818200 h 1594345"/>
              <a:gd name="connsiteX46" fmla="*/ 420044 w 1983339"/>
              <a:gd name="connsiteY46" fmla="*/ 817464 h 1594345"/>
              <a:gd name="connsiteX47" fmla="*/ 32646 w 1983339"/>
              <a:gd name="connsiteY47" fmla="*/ 435093 h 1594345"/>
              <a:gd name="connsiteX0" fmla="*/ 452381 w 1983339"/>
              <a:gd name="connsiteY0" fmla="*/ 788153 h 1594345"/>
              <a:gd name="connsiteX1" fmla="*/ 458704 w 1983339"/>
              <a:gd name="connsiteY1" fmla="*/ 778099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0" fmla="*/ 452381 w 1983339"/>
              <a:gd name="connsiteY0" fmla="*/ 788153 h 1594345"/>
              <a:gd name="connsiteX1" fmla="*/ 525379 w 1983339"/>
              <a:gd name="connsiteY1" fmla="*/ 432024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0" fmla="*/ 217431 w 1983339"/>
              <a:gd name="connsiteY0" fmla="*/ 292853 h 1594345"/>
              <a:gd name="connsiteX1" fmla="*/ 525379 w 1983339"/>
              <a:gd name="connsiteY1" fmla="*/ 432024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0" fmla="*/ 217431 w 1983339"/>
              <a:gd name="connsiteY0" fmla="*/ 292853 h 1594345"/>
              <a:gd name="connsiteX1" fmla="*/ 525379 w 1983339"/>
              <a:gd name="connsiteY1" fmla="*/ 432024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49" fmla="*/ 217431 w 1983339"/>
              <a:gd name="connsiteY49" fmla="*/ 292853 h 1594345"/>
              <a:gd name="connsiteX0" fmla="*/ 217431 w 1983339"/>
              <a:gd name="connsiteY0" fmla="*/ 292853 h 1594345"/>
              <a:gd name="connsiteX1" fmla="*/ 474579 w 1983339"/>
              <a:gd name="connsiteY1" fmla="*/ 549499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49" fmla="*/ 217431 w 1983339"/>
              <a:gd name="connsiteY49" fmla="*/ 292853 h 1594345"/>
              <a:gd name="connsiteX0" fmla="*/ 217431 w 1983339"/>
              <a:gd name="connsiteY0" fmla="*/ 292853 h 1594345"/>
              <a:gd name="connsiteX1" fmla="*/ 474579 w 1983339"/>
              <a:gd name="connsiteY1" fmla="*/ 549499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49" fmla="*/ 217431 w 1983339"/>
              <a:gd name="connsiteY49" fmla="*/ 292853 h 1594345"/>
              <a:gd name="connsiteX0" fmla="*/ 457891 w 2223799"/>
              <a:gd name="connsiteY0" fmla="*/ 292853 h 1594345"/>
              <a:gd name="connsiteX1" fmla="*/ 715039 w 2223799"/>
              <a:gd name="connsiteY1" fmla="*/ 549499 h 1594345"/>
              <a:gd name="connsiteX2" fmla="*/ 1000181 w 2223799"/>
              <a:gd name="connsiteY2" fmla="*/ 757574 h 1594345"/>
              <a:gd name="connsiteX3" fmla="*/ 1000249 w 2223799"/>
              <a:gd name="connsiteY3" fmla="*/ 757523 h 1594345"/>
              <a:gd name="connsiteX4" fmla="*/ 1061370 w 2223799"/>
              <a:gd name="connsiteY4" fmla="*/ 711531 h 1594345"/>
              <a:gd name="connsiteX5" fmla="*/ 1310051 w 2223799"/>
              <a:gd name="connsiteY5" fmla="*/ 725829 h 1594345"/>
              <a:gd name="connsiteX6" fmla="*/ 1311155 w 2223799"/>
              <a:gd name="connsiteY6" fmla="*/ 724964 h 1594345"/>
              <a:gd name="connsiteX7" fmla="*/ 1359698 w 2223799"/>
              <a:gd name="connsiteY7" fmla="*/ 686926 h 1594345"/>
              <a:gd name="connsiteX8" fmla="*/ 1430794 w 2223799"/>
              <a:gd name="connsiteY8" fmla="*/ 667863 h 1594345"/>
              <a:gd name="connsiteX9" fmla="*/ 1514000 w 2223799"/>
              <a:gd name="connsiteY9" fmla="*/ 674779 h 1594345"/>
              <a:gd name="connsiteX10" fmla="*/ 1578612 w 2223799"/>
              <a:gd name="connsiteY10" fmla="*/ 707787 h 1594345"/>
              <a:gd name="connsiteX11" fmla="*/ 1580541 w 2223799"/>
              <a:gd name="connsiteY11" fmla="*/ 708773 h 1594345"/>
              <a:gd name="connsiteX12" fmla="*/ 1543535 w 2223799"/>
              <a:gd name="connsiteY12" fmla="*/ 0 h 1594345"/>
              <a:gd name="connsiteX13" fmla="*/ 1731495 w 2223799"/>
              <a:gd name="connsiteY13" fmla="*/ 667385 h 1594345"/>
              <a:gd name="connsiteX14" fmla="*/ 1786974 w 2223799"/>
              <a:gd name="connsiteY14" fmla="*/ 676651 h 1594345"/>
              <a:gd name="connsiteX15" fmla="*/ 1891658 w 2223799"/>
              <a:gd name="connsiteY15" fmla="*/ 764282 h 1594345"/>
              <a:gd name="connsiteX16" fmla="*/ 1892227 w 2223799"/>
              <a:gd name="connsiteY16" fmla="*/ 764438 h 1594345"/>
              <a:gd name="connsiteX17" fmla="*/ 1936492 w 2223799"/>
              <a:gd name="connsiteY17" fmla="*/ 776577 h 1594345"/>
              <a:gd name="connsiteX18" fmla="*/ 2026004 w 2223799"/>
              <a:gd name="connsiteY18" fmla="*/ 849330 h 1594345"/>
              <a:gd name="connsiteX19" fmla="*/ 2035647 w 2223799"/>
              <a:gd name="connsiteY19" fmla="*/ 895811 h 1594345"/>
              <a:gd name="connsiteX20" fmla="*/ 2035067 w 2223799"/>
              <a:gd name="connsiteY20" fmla="*/ 897506 h 1594345"/>
              <a:gd name="connsiteX21" fmla="*/ 2044058 w 2223799"/>
              <a:gd name="connsiteY21" fmla="*/ 916682 h 1594345"/>
              <a:gd name="connsiteX22" fmla="*/ 2044627 w 2223799"/>
              <a:gd name="connsiteY22" fmla="*/ 916838 h 1594345"/>
              <a:gd name="connsiteX23" fmla="*/ 2088892 w 2223799"/>
              <a:gd name="connsiteY23" fmla="*/ 928977 h 1594345"/>
              <a:gd name="connsiteX24" fmla="*/ 2178404 w 2223799"/>
              <a:gd name="connsiteY24" fmla="*/ 1001730 h 1594345"/>
              <a:gd name="connsiteX25" fmla="*/ 2172391 w 2223799"/>
              <a:gd name="connsiteY25" fmla="*/ 1093952 h 1594345"/>
              <a:gd name="connsiteX26" fmla="*/ 2216318 w 2223799"/>
              <a:gd name="connsiteY26" fmla="*/ 1234957 h 1594345"/>
              <a:gd name="connsiteX27" fmla="*/ 2010544 w 2223799"/>
              <a:gd name="connsiteY27" fmla="*/ 1358386 h 1594345"/>
              <a:gd name="connsiteX28" fmla="*/ 1936881 w 2223799"/>
              <a:gd name="connsiteY28" fmla="*/ 1464149 h 1594345"/>
              <a:gd name="connsiteX29" fmla="*/ 1686081 w 2223799"/>
              <a:gd name="connsiteY29" fmla="*/ 1476955 h 1594345"/>
              <a:gd name="connsiteX30" fmla="*/ 1506854 w 2223799"/>
              <a:gd name="connsiteY30" fmla="*/ 1589784 h 1594345"/>
              <a:gd name="connsiteX31" fmla="*/ 1243331 w 2223799"/>
              <a:gd name="connsiteY31" fmla="*/ 1520914 h 1594345"/>
              <a:gd name="connsiteX32" fmla="*/ 885776 w 2223799"/>
              <a:gd name="connsiteY32" fmla="*/ 1484432 h 1594345"/>
              <a:gd name="connsiteX33" fmla="*/ 854169 w 2223799"/>
              <a:gd name="connsiteY33" fmla="*/ 1455002 h 1594345"/>
              <a:gd name="connsiteX34" fmla="*/ 851196 w 2223799"/>
              <a:gd name="connsiteY34" fmla="*/ 1452840 h 1594345"/>
              <a:gd name="connsiteX35" fmla="*/ 836140 w 2223799"/>
              <a:gd name="connsiteY35" fmla="*/ 1452232 h 1594345"/>
              <a:gd name="connsiteX36" fmla="*/ 793450 w 2223799"/>
              <a:gd name="connsiteY36" fmla="*/ 1465636 h 1594345"/>
              <a:gd name="connsiteX37" fmla="*/ 454615 w 2223799"/>
              <a:gd name="connsiteY37" fmla="*/ 1381069 h 1594345"/>
              <a:gd name="connsiteX38" fmla="*/ 282502 w 2223799"/>
              <a:gd name="connsiteY38" fmla="*/ 1305347 h 1594345"/>
              <a:gd name="connsiteX39" fmla="*/ 319279 w 2223799"/>
              <a:gd name="connsiteY39" fmla="*/ 1203135 h 1594345"/>
              <a:gd name="connsiteX40" fmla="*/ 241619 w 2223799"/>
              <a:gd name="connsiteY40" fmla="*/ 1098269 h 1594345"/>
              <a:gd name="connsiteX41" fmla="*/ 383445 w 2223799"/>
              <a:gd name="connsiteY41" fmla="*/ 1005061 h 1594345"/>
              <a:gd name="connsiteX42" fmla="*/ 384802 w 2223799"/>
              <a:gd name="connsiteY42" fmla="*/ 1002604 h 1594345"/>
              <a:gd name="connsiteX43" fmla="*/ 384802 w 2223799"/>
              <a:gd name="connsiteY43" fmla="*/ 1002604 h 1594345"/>
              <a:gd name="connsiteX44" fmla="*/ 447979 w 2223799"/>
              <a:gd name="connsiteY44" fmla="*/ 868754 h 1594345"/>
              <a:gd name="connsiteX45" fmla="*/ 593550 w 2223799"/>
              <a:gd name="connsiteY45" fmla="*/ 817375 h 1594345"/>
              <a:gd name="connsiteX46" fmla="*/ 660018 w 2223799"/>
              <a:gd name="connsiteY46" fmla="*/ 818200 h 1594345"/>
              <a:gd name="connsiteX47" fmla="*/ 660504 w 2223799"/>
              <a:gd name="connsiteY47" fmla="*/ 817464 h 1594345"/>
              <a:gd name="connsiteX48" fmla="*/ 273106 w 2223799"/>
              <a:gd name="connsiteY48" fmla="*/ 435093 h 1594345"/>
              <a:gd name="connsiteX49" fmla="*/ 457891 w 2223799"/>
              <a:gd name="connsiteY49" fmla="*/ 292853 h 1594345"/>
              <a:gd name="connsiteX0" fmla="*/ 457891 w 2223799"/>
              <a:gd name="connsiteY0" fmla="*/ 292853 h 1594345"/>
              <a:gd name="connsiteX1" fmla="*/ 715039 w 2223799"/>
              <a:gd name="connsiteY1" fmla="*/ 549499 h 1594345"/>
              <a:gd name="connsiteX2" fmla="*/ 1000181 w 2223799"/>
              <a:gd name="connsiteY2" fmla="*/ 757574 h 1594345"/>
              <a:gd name="connsiteX3" fmla="*/ 1000249 w 2223799"/>
              <a:gd name="connsiteY3" fmla="*/ 757523 h 1594345"/>
              <a:gd name="connsiteX4" fmla="*/ 1061370 w 2223799"/>
              <a:gd name="connsiteY4" fmla="*/ 711531 h 1594345"/>
              <a:gd name="connsiteX5" fmla="*/ 1310051 w 2223799"/>
              <a:gd name="connsiteY5" fmla="*/ 725829 h 1594345"/>
              <a:gd name="connsiteX6" fmla="*/ 1311155 w 2223799"/>
              <a:gd name="connsiteY6" fmla="*/ 724964 h 1594345"/>
              <a:gd name="connsiteX7" fmla="*/ 1359698 w 2223799"/>
              <a:gd name="connsiteY7" fmla="*/ 686926 h 1594345"/>
              <a:gd name="connsiteX8" fmla="*/ 1430794 w 2223799"/>
              <a:gd name="connsiteY8" fmla="*/ 667863 h 1594345"/>
              <a:gd name="connsiteX9" fmla="*/ 1514000 w 2223799"/>
              <a:gd name="connsiteY9" fmla="*/ 674779 h 1594345"/>
              <a:gd name="connsiteX10" fmla="*/ 1578612 w 2223799"/>
              <a:gd name="connsiteY10" fmla="*/ 707787 h 1594345"/>
              <a:gd name="connsiteX11" fmla="*/ 1580541 w 2223799"/>
              <a:gd name="connsiteY11" fmla="*/ 708773 h 1594345"/>
              <a:gd name="connsiteX12" fmla="*/ 1543535 w 2223799"/>
              <a:gd name="connsiteY12" fmla="*/ 0 h 1594345"/>
              <a:gd name="connsiteX13" fmla="*/ 1731495 w 2223799"/>
              <a:gd name="connsiteY13" fmla="*/ 667385 h 1594345"/>
              <a:gd name="connsiteX14" fmla="*/ 1786974 w 2223799"/>
              <a:gd name="connsiteY14" fmla="*/ 676651 h 1594345"/>
              <a:gd name="connsiteX15" fmla="*/ 1891658 w 2223799"/>
              <a:gd name="connsiteY15" fmla="*/ 764282 h 1594345"/>
              <a:gd name="connsiteX16" fmla="*/ 1892227 w 2223799"/>
              <a:gd name="connsiteY16" fmla="*/ 764438 h 1594345"/>
              <a:gd name="connsiteX17" fmla="*/ 1936492 w 2223799"/>
              <a:gd name="connsiteY17" fmla="*/ 776577 h 1594345"/>
              <a:gd name="connsiteX18" fmla="*/ 2026004 w 2223799"/>
              <a:gd name="connsiteY18" fmla="*/ 849330 h 1594345"/>
              <a:gd name="connsiteX19" fmla="*/ 2035647 w 2223799"/>
              <a:gd name="connsiteY19" fmla="*/ 895811 h 1594345"/>
              <a:gd name="connsiteX20" fmla="*/ 2035067 w 2223799"/>
              <a:gd name="connsiteY20" fmla="*/ 897506 h 1594345"/>
              <a:gd name="connsiteX21" fmla="*/ 2044058 w 2223799"/>
              <a:gd name="connsiteY21" fmla="*/ 916682 h 1594345"/>
              <a:gd name="connsiteX22" fmla="*/ 2044627 w 2223799"/>
              <a:gd name="connsiteY22" fmla="*/ 916838 h 1594345"/>
              <a:gd name="connsiteX23" fmla="*/ 2088892 w 2223799"/>
              <a:gd name="connsiteY23" fmla="*/ 928977 h 1594345"/>
              <a:gd name="connsiteX24" fmla="*/ 2178404 w 2223799"/>
              <a:gd name="connsiteY24" fmla="*/ 1001730 h 1594345"/>
              <a:gd name="connsiteX25" fmla="*/ 2172391 w 2223799"/>
              <a:gd name="connsiteY25" fmla="*/ 1093952 h 1594345"/>
              <a:gd name="connsiteX26" fmla="*/ 2216318 w 2223799"/>
              <a:gd name="connsiteY26" fmla="*/ 1234957 h 1594345"/>
              <a:gd name="connsiteX27" fmla="*/ 2010544 w 2223799"/>
              <a:gd name="connsiteY27" fmla="*/ 1358386 h 1594345"/>
              <a:gd name="connsiteX28" fmla="*/ 1936881 w 2223799"/>
              <a:gd name="connsiteY28" fmla="*/ 1464149 h 1594345"/>
              <a:gd name="connsiteX29" fmla="*/ 1686081 w 2223799"/>
              <a:gd name="connsiteY29" fmla="*/ 1476955 h 1594345"/>
              <a:gd name="connsiteX30" fmla="*/ 1506854 w 2223799"/>
              <a:gd name="connsiteY30" fmla="*/ 1589784 h 1594345"/>
              <a:gd name="connsiteX31" fmla="*/ 1243331 w 2223799"/>
              <a:gd name="connsiteY31" fmla="*/ 1520914 h 1594345"/>
              <a:gd name="connsiteX32" fmla="*/ 885776 w 2223799"/>
              <a:gd name="connsiteY32" fmla="*/ 1484432 h 1594345"/>
              <a:gd name="connsiteX33" fmla="*/ 854169 w 2223799"/>
              <a:gd name="connsiteY33" fmla="*/ 1455002 h 1594345"/>
              <a:gd name="connsiteX34" fmla="*/ 851196 w 2223799"/>
              <a:gd name="connsiteY34" fmla="*/ 1452840 h 1594345"/>
              <a:gd name="connsiteX35" fmla="*/ 836140 w 2223799"/>
              <a:gd name="connsiteY35" fmla="*/ 1452232 h 1594345"/>
              <a:gd name="connsiteX36" fmla="*/ 793450 w 2223799"/>
              <a:gd name="connsiteY36" fmla="*/ 1465636 h 1594345"/>
              <a:gd name="connsiteX37" fmla="*/ 454615 w 2223799"/>
              <a:gd name="connsiteY37" fmla="*/ 1381069 h 1594345"/>
              <a:gd name="connsiteX38" fmla="*/ 282502 w 2223799"/>
              <a:gd name="connsiteY38" fmla="*/ 1305347 h 1594345"/>
              <a:gd name="connsiteX39" fmla="*/ 319279 w 2223799"/>
              <a:gd name="connsiteY39" fmla="*/ 1203135 h 1594345"/>
              <a:gd name="connsiteX40" fmla="*/ 241619 w 2223799"/>
              <a:gd name="connsiteY40" fmla="*/ 1098269 h 1594345"/>
              <a:gd name="connsiteX41" fmla="*/ 383445 w 2223799"/>
              <a:gd name="connsiteY41" fmla="*/ 1005061 h 1594345"/>
              <a:gd name="connsiteX42" fmla="*/ 384802 w 2223799"/>
              <a:gd name="connsiteY42" fmla="*/ 1002604 h 1594345"/>
              <a:gd name="connsiteX43" fmla="*/ 384802 w 2223799"/>
              <a:gd name="connsiteY43" fmla="*/ 1002604 h 1594345"/>
              <a:gd name="connsiteX44" fmla="*/ 447979 w 2223799"/>
              <a:gd name="connsiteY44" fmla="*/ 868754 h 1594345"/>
              <a:gd name="connsiteX45" fmla="*/ 593550 w 2223799"/>
              <a:gd name="connsiteY45" fmla="*/ 817375 h 1594345"/>
              <a:gd name="connsiteX46" fmla="*/ 660018 w 2223799"/>
              <a:gd name="connsiteY46" fmla="*/ 818200 h 1594345"/>
              <a:gd name="connsiteX47" fmla="*/ 660504 w 2223799"/>
              <a:gd name="connsiteY47" fmla="*/ 817464 h 1594345"/>
              <a:gd name="connsiteX48" fmla="*/ 273106 w 2223799"/>
              <a:gd name="connsiteY48" fmla="*/ 435093 h 1594345"/>
              <a:gd name="connsiteX49" fmla="*/ 457891 w 2223799"/>
              <a:gd name="connsiteY49" fmla="*/ 292853 h 1594345"/>
              <a:gd name="connsiteX0" fmla="*/ 457891 w 2223799"/>
              <a:gd name="connsiteY0" fmla="*/ 454807 h 1756299"/>
              <a:gd name="connsiteX1" fmla="*/ 715039 w 2223799"/>
              <a:gd name="connsiteY1" fmla="*/ 711453 h 1756299"/>
              <a:gd name="connsiteX2" fmla="*/ 1000181 w 2223799"/>
              <a:gd name="connsiteY2" fmla="*/ 919528 h 1756299"/>
              <a:gd name="connsiteX3" fmla="*/ 1000249 w 2223799"/>
              <a:gd name="connsiteY3" fmla="*/ 919477 h 1756299"/>
              <a:gd name="connsiteX4" fmla="*/ 1061370 w 2223799"/>
              <a:gd name="connsiteY4" fmla="*/ 873485 h 1756299"/>
              <a:gd name="connsiteX5" fmla="*/ 1310051 w 2223799"/>
              <a:gd name="connsiteY5" fmla="*/ 887783 h 1756299"/>
              <a:gd name="connsiteX6" fmla="*/ 1311155 w 2223799"/>
              <a:gd name="connsiteY6" fmla="*/ 886918 h 1756299"/>
              <a:gd name="connsiteX7" fmla="*/ 1359698 w 2223799"/>
              <a:gd name="connsiteY7" fmla="*/ 848880 h 1756299"/>
              <a:gd name="connsiteX8" fmla="*/ 1430794 w 2223799"/>
              <a:gd name="connsiteY8" fmla="*/ 829817 h 1756299"/>
              <a:gd name="connsiteX9" fmla="*/ 1514000 w 2223799"/>
              <a:gd name="connsiteY9" fmla="*/ 836733 h 1756299"/>
              <a:gd name="connsiteX10" fmla="*/ 1578612 w 2223799"/>
              <a:gd name="connsiteY10" fmla="*/ 869741 h 1756299"/>
              <a:gd name="connsiteX11" fmla="*/ 1580541 w 2223799"/>
              <a:gd name="connsiteY11" fmla="*/ 870727 h 1756299"/>
              <a:gd name="connsiteX12" fmla="*/ 1543535 w 2223799"/>
              <a:gd name="connsiteY12" fmla="*/ 161954 h 1756299"/>
              <a:gd name="connsiteX13" fmla="*/ 1731495 w 2223799"/>
              <a:gd name="connsiteY13" fmla="*/ 829339 h 1756299"/>
              <a:gd name="connsiteX14" fmla="*/ 1786974 w 2223799"/>
              <a:gd name="connsiteY14" fmla="*/ 838605 h 1756299"/>
              <a:gd name="connsiteX15" fmla="*/ 1891658 w 2223799"/>
              <a:gd name="connsiteY15" fmla="*/ 926236 h 1756299"/>
              <a:gd name="connsiteX16" fmla="*/ 1892227 w 2223799"/>
              <a:gd name="connsiteY16" fmla="*/ 926392 h 1756299"/>
              <a:gd name="connsiteX17" fmla="*/ 1936492 w 2223799"/>
              <a:gd name="connsiteY17" fmla="*/ 938531 h 1756299"/>
              <a:gd name="connsiteX18" fmla="*/ 2026004 w 2223799"/>
              <a:gd name="connsiteY18" fmla="*/ 1011284 h 1756299"/>
              <a:gd name="connsiteX19" fmla="*/ 2035647 w 2223799"/>
              <a:gd name="connsiteY19" fmla="*/ 1057765 h 1756299"/>
              <a:gd name="connsiteX20" fmla="*/ 2035067 w 2223799"/>
              <a:gd name="connsiteY20" fmla="*/ 1059460 h 1756299"/>
              <a:gd name="connsiteX21" fmla="*/ 2044058 w 2223799"/>
              <a:gd name="connsiteY21" fmla="*/ 1078636 h 1756299"/>
              <a:gd name="connsiteX22" fmla="*/ 2044627 w 2223799"/>
              <a:gd name="connsiteY22" fmla="*/ 1078792 h 1756299"/>
              <a:gd name="connsiteX23" fmla="*/ 2088892 w 2223799"/>
              <a:gd name="connsiteY23" fmla="*/ 1090931 h 1756299"/>
              <a:gd name="connsiteX24" fmla="*/ 2178404 w 2223799"/>
              <a:gd name="connsiteY24" fmla="*/ 1163684 h 1756299"/>
              <a:gd name="connsiteX25" fmla="*/ 2172391 w 2223799"/>
              <a:gd name="connsiteY25" fmla="*/ 1255906 h 1756299"/>
              <a:gd name="connsiteX26" fmla="*/ 2216318 w 2223799"/>
              <a:gd name="connsiteY26" fmla="*/ 1396911 h 1756299"/>
              <a:gd name="connsiteX27" fmla="*/ 2010544 w 2223799"/>
              <a:gd name="connsiteY27" fmla="*/ 1520340 h 1756299"/>
              <a:gd name="connsiteX28" fmla="*/ 1936881 w 2223799"/>
              <a:gd name="connsiteY28" fmla="*/ 1626103 h 1756299"/>
              <a:gd name="connsiteX29" fmla="*/ 1686081 w 2223799"/>
              <a:gd name="connsiteY29" fmla="*/ 1638909 h 1756299"/>
              <a:gd name="connsiteX30" fmla="*/ 1506854 w 2223799"/>
              <a:gd name="connsiteY30" fmla="*/ 1751738 h 1756299"/>
              <a:gd name="connsiteX31" fmla="*/ 1243331 w 2223799"/>
              <a:gd name="connsiteY31" fmla="*/ 1682868 h 1756299"/>
              <a:gd name="connsiteX32" fmla="*/ 885776 w 2223799"/>
              <a:gd name="connsiteY32" fmla="*/ 1646386 h 1756299"/>
              <a:gd name="connsiteX33" fmla="*/ 854169 w 2223799"/>
              <a:gd name="connsiteY33" fmla="*/ 1616956 h 1756299"/>
              <a:gd name="connsiteX34" fmla="*/ 851196 w 2223799"/>
              <a:gd name="connsiteY34" fmla="*/ 1614794 h 1756299"/>
              <a:gd name="connsiteX35" fmla="*/ 836140 w 2223799"/>
              <a:gd name="connsiteY35" fmla="*/ 1614186 h 1756299"/>
              <a:gd name="connsiteX36" fmla="*/ 793450 w 2223799"/>
              <a:gd name="connsiteY36" fmla="*/ 1627590 h 1756299"/>
              <a:gd name="connsiteX37" fmla="*/ 454615 w 2223799"/>
              <a:gd name="connsiteY37" fmla="*/ 1543023 h 1756299"/>
              <a:gd name="connsiteX38" fmla="*/ 282502 w 2223799"/>
              <a:gd name="connsiteY38" fmla="*/ 1467301 h 1756299"/>
              <a:gd name="connsiteX39" fmla="*/ 319279 w 2223799"/>
              <a:gd name="connsiteY39" fmla="*/ 1365089 h 1756299"/>
              <a:gd name="connsiteX40" fmla="*/ 241619 w 2223799"/>
              <a:gd name="connsiteY40" fmla="*/ 1260223 h 1756299"/>
              <a:gd name="connsiteX41" fmla="*/ 383445 w 2223799"/>
              <a:gd name="connsiteY41" fmla="*/ 1167015 h 1756299"/>
              <a:gd name="connsiteX42" fmla="*/ 384802 w 2223799"/>
              <a:gd name="connsiteY42" fmla="*/ 1164558 h 1756299"/>
              <a:gd name="connsiteX43" fmla="*/ 384802 w 2223799"/>
              <a:gd name="connsiteY43" fmla="*/ 1164558 h 1756299"/>
              <a:gd name="connsiteX44" fmla="*/ 447979 w 2223799"/>
              <a:gd name="connsiteY44" fmla="*/ 1030708 h 1756299"/>
              <a:gd name="connsiteX45" fmla="*/ 593550 w 2223799"/>
              <a:gd name="connsiteY45" fmla="*/ 979329 h 1756299"/>
              <a:gd name="connsiteX46" fmla="*/ 660018 w 2223799"/>
              <a:gd name="connsiteY46" fmla="*/ 980154 h 1756299"/>
              <a:gd name="connsiteX47" fmla="*/ 660504 w 2223799"/>
              <a:gd name="connsiteY47" fmla="*/ 979418 h 1756299"/>
              <a:gd name="connsiteX48" fmla="*/ 273106 w 2223799"/>
              <a:gd name="connsiteY48" fmla="*/ 597047 h 1756299"/>
              <a:gd name="connsiteX49" fmla="*/ 457891 w 2223799"/>
              <a:gd name="connsiteY49" fmla="*/ 454807 h 1756299"/>
              <a:gd name="connsiteX0" fmla="*/ 457891 w 2223799"/>
              <a:gd name="connsiteY0" fmla="*/ 278709 h 1580201"/>
              <a:gd name="connsiteX1" fmla="*/ 715039 w 2223799"/>
              <a:gd name="connsiteY1" fmla="*/ 535355 h 1580201"/>
              <a:gd name="connsiteX2" fmla="*/ 1000181 w 2223799"/>
              <a:gd name="connsiteY2" fmla="*/ 743430 h 1580201"/>
              <a:gd name="connsiteX3" fmla="*/ 1000249 w 2223799"/>
              <a:gd name="connsiteY3" fmla="*/ 743379 h 1580201"/>
              <a:gd name="connsiteX4" fmla="*/ 1061370 w 2223799"/>
              <a:gd name="connsiteY4" fmla="*/ 697387 h 1580201"/>
              <a:gd name="connsiteX5" fmla="*/ 1310051 w 2223799"/>
              <a:gd name="connsiteY5" fmla="*/ 711685 h 1580201"/>
              <a:gd name="connsiteX6" fmla="*/ 1311155 w 2223799"/>
              <a:gd name="connsiteY6" fmla="*/ 710820 h 1580201"/>
              <a:gd name="connsiteX7" fmla="*/ 1359698 w 2223799"/>
              <a:gd name="connsiteY7" fmla="*/ 672782 h 1580201"/>
              <a:gd name="connsiteX8" fmla="*/ 1430794 w 2223799"/>
              <a:gd name="connsiteY8" fmla="*/ 653719 h 1580201"/>
              <a:gd name="connsiteX9" fmla="*/ 1514000 w 2223799"/>
              <a:gd name="connsiteY9" fmla="*/ 660635 h 1580201"/>
              <a:gd name="connsiteX10" fmla="*/ 1578612 w 2223799"/>
              <a:gd name="connsiteY10" fmla="*/ 693643 h 1580201"/>
              <a:gd name="connsiteX11" fmla="*/ 1580541 w 2223799"/>
              <a:gd name="connsiteY11" fmla="*/ 694629 h 1580201"/>
              <a:gd name="connsiteX12" fmla="*/ 1534010 w 2223799"/>
              <a:gd name="connsiteY12" fmla="*/ 189056 h 1580201"/>
              <a:gd name="connsiteX13" fmla="*/ 1731495 w 2223799"/>
              <a:gd name="connsiteY13" fmla="*/ 653241 h 1580201"/>
              <a:gd name="connsiteX14" fmla="*/ 1786974 w 2223799"/>
              <a:gd name="connsiteY14" fmla="*/ 662507 h 1580201"/>
              <a:gd name="connsiteX15" fmla="*/ 1891658 w 2223799"/>
              <a:gd name="connsiteY15" fmla="*/ 750138 h 1580201"/>
              <a:gd name="connsiteX16" fmla="*/ 1892227 w 2223799"/>
              <a:gd name="connsiteY16" fmla="*/ 750294 h 1580201"/>
              <a:gd name="connsiteX17" fmla="*/ 1936492 w 2223799"/>
              <a:gd name="connsiteY17" fmla="*/ 762433 h 1580201"/>
              <a:gd name="connsiteX18" fmla="*/ 2026004 w 2223799"/>
              <a:gd name="connsiteY18" fmla="*/ 835186 h 1580201"/>
              <a:gd name="connsiteX19" fmla="*/ 2035647 w 2223799"/>
              <a:gd name="connsiteY19" fmla="*/ 881667 h 1580201"/>
              <a:gd name="connsiteX20" fmla="*/ 2035067 w 2223799"/>
              <a:gd name="connsiteY20" fmla="*/ 883362 h 1580201"/>
              <a:gd name="connsiteX21" fmla="*/ 2044058 w 2223799"/>
              <a:gd name="connsiteY21" fmla="*/ 902538 h 1580201"/>
              <a:gd name="connsiteX22" fmla="*/ 2044627 w 2223799"/>
              <a:gd name="connsiteY22" fmla="*/ 902694 h 1580201"/>
              <a:gd name="connsiteX23" fmla="*/ 2088892 w 2223799"/>
              <a:gd name="connsiteY23" fmla="*/ 914833 h 1580201"/>
              <a:gd name="connsiteX24" fmla="*/ 2178404 w 2223799"/>
              <a:gd name="connsiteY24" fmla="*/ 987586 h 1580201"/>
              <a:gd name="connsiteX25" fmla="*/ 2172391 w 2223799"/>
              <a:gd name="connsiteY25" fmla="*/ 1079808 h 1580201"/>
              <a:gd name="connsiteX26" fmla="*/ 2216318 w 2223799"/>
              <a:gd name="connsiteY26" fmla="*/ 1220813 h 1580201"/>
              <a:gd name="connsiteX27" fmla="*/ 2010544 w 2223799"/>
              <a:gd name="connsiteY27" fmla="*/ 1344242 h 1580201"/>
              <a:gd name="connsiteX28" fmla="*/ 1936881 w 2223799"/>
              <a:gd name="connsiteY28" fmla="*/ 1450005 h 1580201"/>
              <a:gd name="connsiteX29" fmla="*/ 1686081 w 2223799"/>
              <a:gd name="connsiteY29" fmla="*/ 1462811 h 1580201"/>
              <a:gd name="connsiteX30" fmla="*/ 1506854 w 2223799"/>
              <a:gd name="connsiteY30" fmla="*/ 1575640 h 1580201"/>
              <a:gd name="connsiteX31" fmla="*/ 1243331 w 2223799"/>
              <a:gd name="connsiteY31" fmla="*/ 1506770 h 1580201"/>
              <a:gd name="connsiteX32" fmla="*/ 885776 w 2223799"/>
              <a:gd name="connsiteY32" fmla="*/ 1470288 h 1580201"/>
              <a:gd name="connsiteX33" fmla="*/ 854169 w 2223799"/>
              <a:gd name="connsiteY33" fmla="*/ 1440858 h 1580201"/>
              <a:gd name="connsiteX34" fmla="*/ 851196 w 2223799"/>
              <a:gd name="connsiteY34" fmla="*/ 1438696 h 1580201"/>
              <a:gd name="connsiteX35" fmla="*/ 836140 w 2223799"/>
              <a:gd name="connsiteY35" fmla="*/ 1438088 h 1580201"/>
              <a:gd name="connsiteX36" fmla="*/ 793450 w 2223799"/>
              <a:gd name="connsiteY36" fmla="*/ 1451492 h 1580201"/>
              <a:gd name="connsiteX37" fmla="*/ 454615 w 2223799"/>
              <a:gd name="connsiteY37" fmla="*/ 1366925 h 1580201"/>
              <a:gd name="connsiteX38" fmla="*/ 282502 w 2223799"/>
              <a:gd name="connsiteY38" fmla="*/ 1291203 h 1580201"/>
              <a:gd name="connsiteX39" fmla="*/ 319279 w 2223799"/>
              <a:gd name="connsiteY39" fmla="*/ 1188991 h 1580201"/>
              <a:gd name="connsiteX40" fmla="*/ 241619 w 2223799"/>
              <a:gd name="connsiteY40" fmla="*/ 1084125 h 1580201"/>
              <a:gd name="connsiteX41" fmla="*/ 383445 w 2223799"/>
              <a:gd name="connsiteY41" fmla="*/ 990917 h 1580201"/>
              <a:gd name="connsiteX42" fmla="*/ 384802 w 2223799"/>
              <a:gd name="connsiteY42" fmla="*/ 988460 h 1580201"/>
              <a:gd name="connsiteX43" fmla="*/ 384802 w 2223799"/>
              <a:gd name="connsiteY43" fmla="*/ 988460 h 1580201"/>
              <a:gd name="connsiteX44" fmla="*/ 447979 w 2223799"/>
              <a:gd name="connsiteY44" fmla="*/ 854610 h 1580201"/>
              <a:gd name="connsiteX45" fmla="*/ 593550 w 2223799"/>
              <a:gd name="connsiteY45" fmla="*/ 803231 h 1580201"/>
              <a:gd name="connsiteX46" fmla="*/ 660018 w 2223799"/>
              <a:gd name="connsiteY46" fmla="*/ 804056 h 1580201"/>
              <a:gd name="connsiteX47" fmla="*/ 660504 w 2223799"/>
              <a:gd name="connsiteY47" fmla="*/ 803320 h 1580201"/>
              <a:gd name="connsiteX48" fmla="*/ 273106 w 2223799"/>
              <a:gd name="connsiteY48" fmla="*/ 420949 h 1580201"/>
              <a:gd name="connsiteX49" fmla="*/ 457891 w 2223799"/>
              <a:gd name="connsiteY49" fmla="*/ 278709 h 1580201"/>
              <a:gd name="connsiteX0" fmla="*/ 457891 w 2223799"/>
              <a:gd name="connsiteY0" fmla="*/ 278709 h 1580201"/>
              <a:gd name="connsiteX1" fmla="*/ 715039 w 2223799"/>
              <a:gd name="connsiteY1" fmla="*/ 535355 h 1580201"/>
              <a:gd name="connsiteX2" fmla="*/ 1000181 w 2223799"/>
              <a:gd name="connsiteY2" fmla="*/ 743430 h 1580201"/>
              <a:gd name="connsiteX3" fmla="*/ 1000249 w 2223799"/>
              <a:gd name="connsiteY3" fmla="*/ 743379 h 1580201"/>
              <a:gd name="connsiteX4" fmla="*/ 1061370 w 2223799"/>
              <a:gd name="connsiteY4" fmla="*/ 697387 h 1580201"/>
              <a:gd name="connsiteX5" fmla="*/ 1310051 w 2223799"/>
              <a:gd name="connsiteY5" fmla="*/ 711685 h 1580201"/>
              <a:gd name="connsiteX6" fmla="*/ 1311155 w 2223799"/>
              <a:gd name="connsiteY6" fmla="*/ 710820 h 1580201"/>
              <a:gd name="connsiteX7" fmla="*/ 1359698 w 2223799"/>
              <a:gd name="connsiteY7" fmla="*/ 672782 h 1580201"/>
              <a:gd name="connsiteX8" fmla="*/ 1430794 w 2223799"/>
              <a:gd name="connsiteY8" fmla="*/ 653719 h 1580201"/>
              <a:gd name="connsiteX9" fmla="*/ 1514000 w 2223799"/>
              <a:gd name="connsiteY9" fmla="*/ 660635 h 1580201"/>
              <a:gd name="connsiteX10" fmla="*/ 1578612 w 2223799"/>
              <a:gd name="connsiteY10" fmla="*/ 693643 h 1580201"/>
              <a:gd name="connsiteX11" fmla="*/ 1580541 w 2223799"/>
              <a:gd name="connsiteY11" fmla="*/ 694629 h 1580201"/>
              <a:gd name="connsiteX12" fmla="*/ 1534010 w 2223799"/>
              <a:gd name="connsiteY12" fmla="*/ 189056 h 1580201"/>
              <a:gd name="connsiteX13" fmla="*/ 1731495 w 2223799"/>
              <a:gd name="connsiteY13" fmla="*/ 653241 h 1580201"/>
              <a:gd name="connsiteX14" fmla="*/ 1786974 w 2223799"/>
              <a:gd name="connsiteY14" fmla="*/ 662507 h 1580201"/>
              <a:gd name="connsiteX15" fmla="*/ 1891658 w 2223799"/>
              <a:gd name="connsiteY15" fmla="*/ 750138 h 1580201"/>
              <a:gd name="connsiteX16" fmla="*/ 1892227 w 2223799"/>
              <a:gd name="connsiteY16" fmla="*/ 750294 h 1580201"/>
              <a:gd name="connsiteX17" fmla="*/ 1936492 w 2223799"/>
              <a:gd name="connsiteY17" fmla="*/ 762433 h 1580201"/>
              <a:gd name="connsiteX18" fmla="*/ 2026004 w 2223799"/>
              <a:gd name="connsiteY18" fmla="*/ 835186 h 1580201"/>
              <a:gd name="connsiteX19" fmla="*/ 2035647 w 2223799"/>
              <a:gd name="connsiteY19" fmla="*/ 881667 h 1580201"/>
              <a:gd name="connsiteX20" fmla="*/ 2035067 w 2223799"/>
              <a:gd name="connsiteY20" fmla="*/ 883362 h 1580201"/>
              <a:gd name="connsiteX21" fmla="*/ 2044058 w 2223799"/>
              <a:gd name="connsiteY21" fmla="*/ 902538 h 1580201"/>
              <a:gd name="connsiteX22" fmla="*/ 2044627 w 2223799"/>
              <a:gd name="connsiteY22" fmla="*/ 902694 h 1580201"/>
              <a:gd name="connsiteX23" fmla="*/ 2088892 w 2223799"/>
              <a:gd name="connsiteY23" fmla="*/ 914833 h 1580201"/>
              <a:gd name="connsiteX24" fmla="*/ 2178404 w 2223799"/>
              <a:gd name="connsiteY24" fmla="*/ 987586 h 1580201"/>
              <a:gd name="connsiteX25" fmla="*/ 2172391 w 2223799"/>
              <a:gd name="connsiteY25" fmla="*/ 1079808 h 1580201"/>
              <a:gd name="connsiteX26" fmla="*/ 2216318 w 2223799"/>
              <a:gd name="connsiteY26" fmla="*/ 1220813 h 1580201"/>
              <a:gd name="connsiteX27" fmla="*/ 2010544 w 2223799"/>
              <a:gd name="connsiteY27" fmla="*/ 1344242 h 1580201"/>
              <a:gd name="connsiteX28" fmla="*/ 1936881 w 2223799"/>
              <a:gd name="connsiteY28" fmla="*/ 1450005 h 1580201"/>
              <a:gd name="connsiteX29" fmla="*/ 1686081 w 2223799"/>
              <a:gd name="connsiteY29" fmla="*/ 1462811 h 1580201"/>
              <a:gd name="connsiteX30" fmla="*/ 1506854 w 2223799"/>
              <a:gd name="connsiteY30" fmla="*/ 1575640 h 1580201"/>
              <a:gd name="connsiteX31" fmla="*/ 1243331 w 2223799"/>
              <a:gd name="connsiteY31" fmla="*/ 1506770 h 1580201"/>
              <a:gd name="connsiteX32" fmla="*/ 885776 w 2223799"/>
              <a:gd name="connsiteY32" fmla="*/ 1470288 h 1580201"/>
              <a:gd name="connsiteX33" fmla="*/ 854169 w 2223799"/>
              <a:gd name="connsiteY33" fmla="*/ 1440858 h 1580201"/>
              <a:gd name="connsiteX34" fmla="*/ 851196 w 2223799"/>
              <a:gd name="connsiteY34" fmla="*/ 1438696 h 1580201"/>
              <a:gd name="connsiteX35" fmla="*/ 836140 w 2223799"/>
              <a:gd name="connsiteY35" fmla="*/ 1438088 h 1580201"/>
              <a:gd name="connsiteX36" fmla="*/ 793450 w 2223799"/>
              <a:gd name="connsiteY36" fmla="*/ 1451492 h 1580201"/>
              <a:gd name="connsiteX37" fmla="*/ 454615 w 2223799"/>
              <a:gd name="connsiteY37" fmla="*/ 1366925 h 1580201"/>
              <a:gd name="connsiteX38" fmla="*/ 282502 w 2223799"/>
              <a:gd name="connsiteY38" fmla="*/ 1291203 h 1580201"/>
              <a:gd name="connsiteX39" fmla="*/ 319279 w 2223799"/>
              <a:gd name="connsiteY39" fmla="*/ 1188991 h 1580201"/>
              <a:gd name="connsiteX40" fmla="*/ 241619 w 2223799"/>
              <a:gd name="connsiteY40" fmla="*/ 1084125 h 1580201"/>
              <a:gd name="connsiteX41" fmla="*/ 383445 w 2223799"/>
              <a:gd name="connsiteY41" fmla="*/ 990917 h 1580201"/>
              <a:gd name="connsiteX42" fmla="*/ 384802 w 2223799"/>
              <a:gd name="connsiteY42" fmla="*/ 988460 h 1580201"/>
              <a:gd name="connsiteX43" fmla="*/ 384802 w 2223799"/>
              <a:gd name="connsiteY43" fmla="*/ 988460 h 1580201"/>
              <a:gd name="connsiteX44" fmla="*/ 447979 w 2223799"/>
              <a:gd name="connsiteY44" fmla="*/ 854610 h 1580201"/>
              <a:gd name="connsiteX45" fmla="*/ 593550 w 2223799"/>
              <a:gd name="connsiteY45" fmla="*/ 803231 h 1580201"/>
              <a:gd name="connsiteX46" fmla="*/ 660018 w 2223799"/>
              <a:gd name="connsiteY46" fmla="*/ 804056 h 1580201"/>
              <a:gd name="connsiteX47" fmla="*/ 660504 w 2223799"/>
              <a:gd name="connsiteY47" fmla="*/ 803320 h 1580201"/>
              <a:gd name="connsiteX48" fmla="*/ 273106 w 2223799"/>
              <a:gd name="connsiteY48" fmla="*/ 420949 h 1580201"/>
              <a:gd name="connsiteX49" fmla="*/ 457891 w 2223799"/>
              <a:gd name="connsiteY49" fmla="*/ 278709 h 1580201"/>
              <a:gd name="connsiteX0" fmla="*/ 457891 w 2223799"/>
              <a:gd name="connsiteY0" fmla="*/ 319077 h 1620569"/>
              <a:gd name="connsiteX1" fmla="*/ 715039 w 2223799"/>
              <a:gd name="connsiteY1" fmla="*/ 575723 h 1620569"/>
              <a:gd name="connsiteX2" fmla="*/ 1000181 w 2223799"/>
              <a:gd name="connsiteY2" fmla="*/ 783798 h 1620569"/>
              <a:gd name="connsiteX3" fmla="*/ 1000249 w 2223799"/>
              <a:gd name="connsiteY3" fmla="*/ 783747 h 1620569"/>
              <a:gd name="connsiteX4" fmla="*/ 1061370 w 2223799"/>
              <a:gd name="connsiteY4" fmla="*/ 737755 h 1620569"/>
              <a:gd name="connsiteX5" fmla="*/ 1310051 w 2223799"/>
              <a:gd name="connsiteY5" fmla="*/ 752053 h 1620569"/>
              <a:gd name="connsiteX6" fmla="*/ 1311155 w 2223799"/>
              <a:gd name="connsiteY6" fmla="*/ 751188 h 1620569"/>
              <a:gd name="connsiteX7" fmla="*/ 1359698 w 2223799"/>
              <a:gd name="connsiteY7" fmla="*/ 713150 h 1620569"/>
              <a:gd name="connsiteX8" fmla="*/ 1430794 w 2223799"/>
              <a:gd name="connsiteY8" fmla="*/ 694087 h 1620569"/>
              <a:gd name="connsiteX9" fmla="*/ 1514000 w 2223799"/>
              <a:gd name="connsiteY9" fmla="*/ 701003 h 1620569"/>
              <a:gd name="connsiteX10" fmla="*/ 1578612 w 2223799"/>
              <a:gd name="connsiteY10" fmla="*/ 734011 h 1620569"/>
              <a:gd name="connsiteX11" fmla="*/ 1580541 w 2223799"/>
              <a:gd name="connsiteY11" fmla="*/ 734997 h 1620569"/>
              <a:gd name="connsiteX12" fmla="*/ 1534010 w 2223799"/>
              <a:gd name="connsiteY12" fmla="*/ 229424 h 1620569"/>
              <a:gd name="connsiteX13" fmla="*/ 1731495 w 2223799"/>
              <a:gd name="connsiteY13" fmla="*/ 693609 h 1620569"/>
              <a:gd name="connsiteX14" fmla="*/ 1786974 w 2223799"/>
              <a:gd name="connsiteY14" fmla="*/ 702875 h 1620569"/>
              <a:gd name="connsiteX15" fmla="*/ 1891658 w 2223799"/>
              <a:gd name="connsiteY15" fmla="*/ 790506 h 1620569"/>
              <a:gd name="connsiteX16" fmla="*/ 1892227 w 2223799"/>
              <a:gd name="connsiteY16" fmla="*/ 790662 h 1620569"/>
              <a:gd name="connsiteX17" fmla="*/ 1936492 w 2223799"/>
              <a:gd name="connsiteY17" fmla="*/ 802801 h 1620569"/>
              <a:gd name="connsiteX18" fmla="*/ 2026004 w 2223799"/>
              <a:gd name="connsiteY18" fmla="*/ 875554 h 1620569"/>
              <a:gd name="connsiteX19" fmla="*/ 2035647 w 2223799"/>
              <a:gd name="connsiteY19" fmla="*/ 922035 h 1620569"/>
              <a:gd name="connsiteX20" fmla="*/ 2035067 w 2223799"/>
              <a:gd name="connsiteY20" fmla="*/ 923730 h 1620569"/>
              <a:gd name="connsiteX21" fmla="*/ 2044058 w 2223799"/>
              <a:gd name="connsiteY21" fmla="*/ 942906 h 1620569"/>
              <a:gd name="connsiteX22" fmla="*/ 2044627 w 2223799"/>
              <a:gd name="connsiteY22" fmla="*/ 943062 h 1620569"/>
              <a:gd name="connsiteX23" fmla="*/ 2088892 w 2223799"/>
              <a:gd name="connsiteY23" fmla="*/ 955201 h 1620569"/>
              <a:gd name="connsiteX24" fmla="*/ 2178404 w 2223799"/>
              <a:gd name="connsiteY24" fmla="*/ 1027954 h 1620569"/>
              <a:gd name="connsiteX25" fmla="*/ 2172391 w 2223799"/>
              <a:gd name="connsiteY25" fmla="*/ 1120176 h 1620569"/>
              <a:gd name="connsiteX26" fmla="*/ 2216318 w 2223799"/>
              <a:gd name="connsiteY26" fmla="*/ 1261181 h 1620569"/>
              <a:gd name="connsiteX27" fmla="*/ 2010544 w 2223799"/>
              <a:gd name="connsiteY27" fmla="*/ 1384610 h 1620569"/>
              <a:gd name="connsiteX28" fmla="*/ 1936881 w 2223799"/>
              <a:gd name="connsiteY28" fmla="*/ 1490373 h 1620569"/>
              <a:gd name="connsiteX29" fmla="*/ 1686081 w 2223799"/>
              <a:gd name="connsiteY29" fmla="*/ 1503179 h 1620569"/>
              <a:gd name="connsiteX30" fmla="*/ 1506854 w 2223799"/>
              <a:gd name="connsiteY30" fmla="*/ 1616008 h 1620569"/>
              <a:gd name="connsiteX31" fmla="*/ 1243331 w 2223799"/>
              <a:gd name="connsiteY31" fmla="*/ 1547138 h 1620569"/>
              <a:gd name="connsiteX32" fmla="*/ 885776 w 2223799"/>
              <a:gd name="connsiteY32" fmla="*/ 1510656 h 1620569"/>
              <a:gd name="connsiteX33" fmla="*/ 854169 w 2223799"/>
              <a:gd name="connsiteY33" fmla="*/ 1481226 h 1620569"/>
              <a:gd name="connsiteX34" fmla="*/ 851196 w 2223799"/>
              <a:gd name="connsiteY34" fmla="*/ 1479064 h 1620569"/>
              <a:gd name="connsiteX35" fmla="*/ 836140 w 2223799"/>
              <a:gd name="connsiteY35" fmla="*/ 1478456 h 1620569"/>
              <a:gd name="connsiteX36" fmla="*/ 793450 w 2223799"/>
              <a:gd name="connsiteY36" fmla="*/ 1491860 h 1620569"/>
              <a:gd name="connsiteX37" fmla="*/ 454615 w 2223799"/>
              <a:gd name="connsiteY37" fmla="*/ 1407293 h 1620569"/>
              <a:gd name="connsiteX38" fmla="*/ 282502 w 2223799"/>
              <a:gd name="connsiteY38" fmla="*/ 1331571 h 1620569"/>
              <a:gd name="connsiteX39" fmla="*/ 319279 w 2223799"/>
              <a:gd name="connsiteY39" fmla="*/ 1229359 h 1620569"/>
              <a:gd name="connsiteX40" fmla="*/ 241619 w 2223799"/>
              <a:gd name="connsiteY40" fmla="*/ 1124493 h 1620569"/>
              <a:gd name="connsiteX41" fmla="*/ 383445 w 2223799"/>
              <a:gd name="connsiteY41" fmla="*/ 1031285 h 1620569"/>
              <a:gd name="connsiteX42" fmla="*/ 384802 w 2223799"/>
              <a:gd name="connsiteY42" fmla="*/ 1028828 h 1620569"/>
              <a:gd name="connsiteX43" fmla="*/ 384802 w 2223799"/>
              <a:gd name="connsiteY43" fmla="*/ 1028828 h 1620569"/>
              <a:gd name="connsiteX44" fmla="*/ 447979 w 2223799"/>
              <a:gd name="connsiteY44" fmla="*/ 894978 h 1620569"/>
              <a:gd name="connsiteX45" fmla="*/ 593550 w 2223799"/>
              <a:gd name="connsiteY45" fmla="*/ 843599 h 1620569"/>
              <a:gd name="connsiteX46" fmla="*/ 660018 w 2223799"/>
              <a:gd name="connsiteY46" fmla="*/ 844424 h 1620569"/>
              <a:gd name="connsiteX47" fmla="*/ 660504 w 2223799"/>
              <a:gd name="connsiteY47" fmla="*/ 843688 h 1620569"/>
              <a:gd name="connsiteX48" fmla="*/ 273106 w 2223799"/>
              <a:gd name="connsiteY48" fmla="*/ 461317 h 1620569"/>
              <a:gd name="connsiteX49" fmla="*/ 457891 w 2223799"/>
              <a:gd name="connsiteY49" fmla="*/ 319077 h 1620569"/>
              <a:gd name="connsiteX0" fmla="*/ 457891 w 2223799"/>
              <a:gd name="connsiteY0" fmla="*/ 313436 h 1614928"/>
              <a:gd name="connsiteX1" fmla="*/ 715039 w 2223799"/>
              <a:gd name="connsiteY1" fmla="*/ 570082 h 1614928"/>
              <a:gd name="connsiteX2" fmla="*/ 1000181 w 2223799"/>
              <a:gd name="connsiteY2" fmla="*/ 778157 h 1614928"/>
              <a:gd name="connsiteX3" fmla="*/ 1000249 w 2223799"/>
              <a:gd name="connsiteY3" fmla="*/ 778106 h 1614928"/>
              <a:gd name="connsiteX4" fmla="*/ 1061370 w 2223799"/>
              <a:gd name="connsiteY4" fmla="*/ 732114 h 1614928"/>
              <a:gd name="connsiteX5" fmla="*/ 1310051 w 2223799"/>
              <a:gd name="connsiteY5" fmla="*/ 746412 h 1614928"/>
              <a:gd name="connsiteX6" fmla="*/ 1311155 w 2223799"/>
              <a:gd name="connsiteY6" fmla="*/ 745547 h 1614928"/>
              <a:gd name="connsiteX7" fmla="*/ 1359698 w 2223799"/>
              <a:gd name="connsiteY7" fmla="*/ 707509 h 1614928"/>
              <a:gd name="connsiteX8" fmla="*/ 1430794 w 2223799"/>
              <a:gd name="connsiteY8" fmla="*/ 688446 h 1614928"/>
              <a:gd name="connsiteX9" fmla="*/ 1514000 w 2223799"/>
              <a:gd name="connsiteY9" fmla="*/ 695362 h 1614928"/>
              <a:gd name="connsiteX10" fmla="*/ 1578612 w 2223799"/>
              <a:gd name="connsiteY10" fmla="*/ 728370 h 1614928"/>
              <a:gd name="connsiteX11" fmla="*/ 1580541 w 2223799"/>
              <a:gd name="connsiteY11" fmla="*/ 729356 h 1614928"/>
              <a:gd name="connsiteX12" fmla="*/ 1534010 w 2223799"/>
              <a:gd name="connsiteY12" fmla="*/ 223783 h 1614928"/>
              <a:gd name="connsiteX13" fmla="*/ 1629895 w 2223799"/>
              <a:gd name="connsiteY13" fmla="*/ 722893 h 1614928"/>
              <a:gd name="connsiteX14" fmla="*/ 1786974 w 2223799"/>
              <a:gd name="connsiteY14" fmla="*/ 697234 h 1614928"/>
              <a:gd name="connsiteX15" fmla="*/ 1891658 w 2223799"/>
              <a:gd name="connsiteY15" fmla="*/ 784865 h 1614928"/>
              <a:gd name="connsiteX16" fmla="*/ 1892227 w 2223799"/>
              <a:gd name="connsiteY16" fmla="*/ 785021 h 1614928"/>
              <a:gd name="connsiteX17" fmla="*/ 1936492 w 2223799"/>
              <a:gd name="connsiteY17" fmla="*/ 797160 h 1614928"/>
              <a:gd name="connsiteX18" fmla="*/ 2026004 w 2223799"/>
              <a:gd name="connsiteY18" fmla="*/ 869913 h 1614928"/>
              <a:gd name="connsiteX19" fmla="*/ 2035647 w 2223799"/>
              <a:gd name="connsiteY19" fmla="*/ 916394 h 1614928"/>
              <a:gd name="connsiteX20" fmla="*/ 2035067 w 2223799"/>
              <a:gd name="connsiteY20" fmla="*/ 918089 h 1614928"/>
              <a:gd name="connsiteX21" fmla="*/ 2044058 w 2223799"/>
              <a:gd name="connsiteY21" fmla="*/ 937265 h 1614928"/>
              <a:gd name="connsiteX22" fmla="*/ 2044627 w 2223799"/>
              <a:gd name="connsiteY22" fmla="*/ 937421 h 1614928"/>
              <a:gd name="connsiteX23" fmla="*/ 2088892 w 2223799"/>
              <a:gd name="connsiteY23" fmla="*/ 949560 h 1614928"/>
              <a:gd name="connsiteX24" fmla="*/ 2178404 w 2223799"/>
              <a:gd name="connsiteY24" fmla="*/ 1022313 h 1614928"/>
              <a:gd name="connsiteX25" fmla="*/ 2172391 w 2223799"/>
              <a:gd name="connsiteY25" fmla="*/ 1114535 h 1614928"/>
              <a:gd name="connsiteX26" fmla="*/ 2216318 w 2223799"/>
              <a:gd name="connsiteY26" fmla="*/ 1255540 h 1614928"/>
              <a:gd name="connsiteX27" fmla="*/ 2010544 w 2223799"/>
              <a:gd name="connsiteY27" fmla="*/ 1378969 h 1614928"/>
              <a:gd name="connsiteX28" fmla="*/ 1936881 w 2223799"/>
              <a:gd name="connsiteY28" fmla="*/ 1484732 h 1614928"/>
              <a:gd name="connsiteX29" fmla="*/ 1686081 w 2223799"/>
              <a:gd name="connsiteY29" fmla="*/ 1497538 h 1614928"/>
              <a:gd name="connsiteX30" fmla="*/ 1506854 w 2223799"/>
              <a:gd name="connsiteY30" fmla="*/ 1610367 h 1614928"/>
              <a:gd name="connsiteX31" fmla="*/ 1243331 w 2223799"/>
              <a:gd name="connsiteY31" fmla="*/ 1541497 h 1614928"/>
              <a:gd name="connsiteX32" fmla="*/ 885776 w 2223799"/>
              <a:gd name="connsiteY32" fmla="*/ 1505015 h 1614928"/>
              <a:gd name="connsiteX33" fmla="*/ 854169 w 2223799"/>
              <a:gd name="connsiteY33" fmla="*/ 1475585 h 1614928"/>
              <a:gd name="connsiteX34" fmla="*/ 851196 w 2223799"/>
              <a:gd name="connsiteY34" fmla="*/ 1473423 h 1614928"/>
              <a:gd name="connsiteX35" fmla="*/ 836140 w 2223799"/>
              <a:gd name="connsiteY35" fmla="*/ 1472815 h 1614928"/>
              <a:gd name="connsiteX36" fmla="*/ 793450 w 2223799"/>
              <a:gd name="connsiteY36" fmla="*/ 1486219 h 1614928"/>
              <a:gd name="connsiteX37" fmla="*/ 454615 w 2223799"/>
              <a:gd name="connsiteY37" fmla="*/ 1401652 h 1614928"/>
              <a:gd name="connsiteX38" fmla="*/ 282502 w 2223799"/>
              <a:gd name="connsiteY38" fmla="*/ 1325930 h 1614928"/>
              <a:gd name="connsiteX39" fmla="*/ 319279 w 2223799"/>
              <a:gd name="connsiteY39" fmla="*/ 1223718 h 1614928"/>
              <a:gd name="connsiteX40" fmla="*/ 241619 w 2223799"/>
              <a:gd name="connsiteY40" fmla="*/ 1118852 h 1614928"/>
              <a:gd name="connsiteX41" fmla="*/ 383445 w 2223799"/>
              <a:gd name="connsiteY41" fmla="*/ 1025644 h 1614928"/>
              <a:gd name="connsiteX42" fmla="*/ 384802 w 2223799"/>
              <a:gd name="connsiteY42" fmla="*/ 1023187 h 1614928"/>
              <a:gd name="connsiteX43" fmla="*/ 384802 w 2223799"/>
              <a:gd name="connsiteY43" fmla="*/ 1023187 h 1614928"/>
              <a:gd name="connsiteX44" fmla="*/ 447979 w 2223799"/>
              <a:gd name="connsiteY44" fmla="*/ 889337 h 1614928"/>
              <a:gd name="connsiteX45" fmla="*/ 593550 w 2223799"/>
              <a:gd name="connsiteY45" fmla="*/ 837958 h 1614928"/>
              <a:gd name="connsiteX46" fmla="*/ 660018 w 2223799"/>
              <a:gd name="connsiteY46" fmla="*/ 838783 h 1614928"/>
              <a:gd name="connsiteX47" fmla="*/ 660504 w 2223799"/>
              <a:gd name="connsiteY47" fmla="*/ 838047 h 1614928"/>
              <a:gd name="connsiteX48" fmla="*/ 273106 w 2223799"/>
              <a:gd name="connsiteY48" fmla="*/ 455676 h 1614928"/>
              <a:gd name="connsiteX49" fmla="*/ 457891 w 2223799"/>
              <a:gd name="connsiteY49" fmla="*/ 313436 h 1614928"/>
              <a:gd name="connsiteX0" fmla="*/ 457891 w 2223799"/>
              <a:gd name="connsiteY0" fmla="*/ 371542 h 1673034"/>
              <a:gd name="connsiteX1" fmla="*/ 715039 w 2223799"/>
              <a:gd name="connsiteY1" fmla="*/ 628188 h 1673034"/>
              <a:gd name="connsiteX2" fmla="*/ 1000181 w 2223799"/>
              <a:gd name="connsiteY2" fmla="*/ 836263 h 1673034"/>
              <a:gd name="connsiteX3" fmla="*/ 1000249 w 2223799"/>
              <a:gd name="connsiteY3" fmla="*/ 836212 h 1673034"/>
              <a:gd name="connsiteX4" fmla="*/ 1061370 w 2223799"/>
              <a:gd name="connsiteY4" fmla="*/ 790220 h 1673034"/>
              <a:gd name="connsiteX5" fmla="*/ 1310051 w 2223799"/>
              <a:gd name="connsiteY5" fmla="*/ 804518 h 1673034"/>
              <a:gd name="connsiteX6" fmla="*/ 1311155 w 2223799"/>
              <a:gd name="connsiteY6" fmla="*/ 803653 h 1673034"/>
              <a:gd name="connsiteX7" fmla="*/ 1359698 w 2223799"/>
              <a:gd name="connsiteY7" fmla="*/ 765615 h 1673034"/>
              <a:gd name="connsiteX8" fmla="*/ 1430794 w 2223799"/>
              <a:gd name="connsiteY8" fmla="*/ 746552 h 1673034"/>
              <a:gd name="connsiteX9" fmla="*/ 1514000 w 2223799"/>
              <a:gd name="connsiteY9" fmla="*/ 753468 h 1673034"/>
              <a:gd name="connsiteX10" fmla="*/ 1578612 w 2223799"/>
              <a:gd name="connsiteY10" fmla="*/ 786476 h 1673034"/>
              <a:gd name="connsiteX11" fmla="*/ 1580541 w 2223799"/>
              <a:gd name="connsiteY11" fmla="*/ 787462 h 1673034"/>
              <a:gd name="connsiteX12" fmla="*/ 1534010 w 2223799"/>
              <a:gd name="connsiteY12" fmla="*/ 281889 h 1673034"/>
              <a:gd name="connsiteX13" fmla="*/ 1629895 w 2223799"/>
              <a:gd name="connsiteY13" fmla="*/ 780999 h 1673034"/>
              <a:gd name="connsiteX14" fmla="*/ 1786974 w 2223799"/>
              <a:gd name="connsiteY14" fmla="*/ 755340 h 1673034"/>
              <a:gd name="connsiteX15" fmla="*/ 1891658 w 2223799"/>
              <a:gd name="connsiteY15" fmla="*/ 842971 h 1673034"/>
              <a:gd name="connsiteX16" fmla="*/ 1892227 w 2223799"/>
              <a:gd name="connsiteY16" fmla="*/ 843127 h 1673034"/>
              <a:gd name="connsiteX17" fmla="*/ 1936492 w 2223799"/>
              <a:gd name="connsiteY17" fmla="*/ 855266 h 1673034"/>
              <a:gd name="connsiteX18" fmla="*/ 2026004 w 2223799"/>
              <a:gd name="connsiteY18" fmla="*/ 928019 h 1673034"/>
              <a:gd name="connsiteX19" fmla="*/ 2035647 w 2223799"/>
              <a:gd name="connsiteY19" fmla="*/ 974500 h 1673034"/>
              <a:gd name="connsiteX20" fmla="*/ 2035067 w 2223799"/>
              <a:gd name="connsiteY20" fmla="*/ 976195 h 1673034"/>
              <a:gd name="connsiteX21" fmla="*/ 2044058 w 2223799"/>
              <a:gd name="connsiteY21" fmla="*/ 995371 h 1673034"/>
              <a:gd name="connsiteX22" fmla="*/ 2044627 w 2223799"/>
              <a:gd name="connsiteY22" fmla="*/ 995527 h 1673034"/>
              <a:gd name="connsiteX23" fmla="*/ 2088892 w 2223799"/>
              <a:gd name="connsiteY23" fmla="*/ 1007666 h 1673034"/>
              <a:gd name="connsiteX24" fmla="*/ 2178404 w 2223799"/>
              <a:gd name="connsiteY24" fmla="*/ 1080419 h 1673034"/>
              <a:gd name="connsiteX25" fmla="*/ 2172391 w 2223799"/>
              <a:gd name="connsiteY25" fmla="*/ 1172641 h 1673034"/>
              <a:gd name="connsiteX26" fmla="*/ 2216318 w 2223799"/>
              <a:gd name="connsiteY26" fmla="*/ 1313646 h 1673034"/>
              <a:gd name="connsiteX27" fmla="*/ 2010544 w 2223799"/>
              <a:gd name="connsiteY27" fmla="*/ 1437075 h 1673034"/>
              <a:gd name="connsiteX28" fmla="*/ 1936881 w 2223799"/>
              <a:gd name="connsiteY28" fmla="*/ 1542838 h 1673034"/>
              <a:gd name="connsiteX29" fmla="*/ 1686081 w 2223799"/>
              <a:gd name="connsiteY29" fmla="*/ 1555644 h 1673034"/>
              <a:gd name="connsiteX30" fmla="*/ 1506854 w 2223799"/>
              <a:gd name="connsiteY30" fmla="*/ 1668473 h 1673034"/>
              <a:gd name="connsiteX31" fmla="*/ 1243331 w 2223799"/>
              <a:gd name="connsiteY31" fmla="*/ 1599603 h 1673034"/>
              <a:gd name="connsiteX32" fmla="*/ 885776 w 2223799"/>
              <a:gd name="connsiteY32" fmla="*/ 1563121 h 1673034"/>
              <a:gd name="connsiteX33" fmla="*/ 854169 w 2223799"/>
              <a:gd name="connsiteY33" fmla="*/ 1533691 h 1673034"/>
              <a:gd name="connsiteX34" fmla="*/ 851196 w 2223799"/>
              <a:gd name="connsiteY34" fmla="*/ 1531529 h 1673034"/>
              <a:gd name="connsiteX35" fmla="*/ 836140 w 2223799"/>
              <a:gd name="connsiteY35" fmla="*/ 1530921 h 1673034"/>
              <a:gd name="connsiteX36" fmla="*/ 793450 w 2223799"/>
              <a:gd name="connsiteY36" fmla="*/ 1544325 h 1673034"/>
              <a:gd name="connsiteX37" fmla="*/ 454615 w 2223799"/>
              <a:gd name="connsiteY37" fmla="*/ 1459758 h 1673034"/>
              <a:gd name="connsiteX38" fmla="*/ 282502 w 2223799"/>
              <a:gd name="connsiteY38" fmla="*/ 1384036 h 1673034"/>
              <a:gd name="connsiteX39" fmla="*/ 319279 w 2223799"/>
              <a:gd name="connsiteY39" fmla="*/ 1281824 h 1673034"/>
              <a:gd name="connsiteX40" fmla="*/ 241619 w 2223799"/>
              <a:gd name="connsiteY40" fmla="*/ 1176958 h 1673034"/>
              <a:gd name="connsiteX41" fmla="*/ 383445 w 2223799"/>
              <a:gd name="connsiteY41" fmla="*/ 1083750 h 1673034"/>
              <a:gd name="connsiteX42" fmla="*/ 384802 w 2223799"/>
              <a:gd name="connsiteY42" fmla="*/ 1081293 h 1673034"/>
              <a:gd name="connsiteX43" fmla="*/ 384802 w 2223799"/>
              <a:gd name="connsiteY43" fmla="*/ 1081293 h 1673034"/>
              <a:gd name="connsiteX44" fmla="*/ 447979 w 2223799"/>
              <a:gd name="connsiteY44" fmla="*/ 947443 h 1673034"/>
              <a:gd name="connsiteX45" fmla="*/ 593550 w 2223799"/>
              <a:gd name="connsiteY45" fmla="*/ 896064 h 1673034"/>
              <a:gd name="connsiteX46" fmla="*/ 660018 w 2223799"/>
              <a:gd name="connsiteY46" fmla="*/ 896889 h 1673034"/>
              <a:gd name="connsiteX47" fmla="*/ 660504 w 2223799"/>
              <a:gd name="connsiteY47" fmla="*/ 896153 h 1673034"/>
              <a:gd name="connsiteX48" fmla="*/ 273106 w 2223799"/>
              <a:gd name="connsiteY48" fmla="*/ 513782 h 1673034"/>
              <a:gd name="connsiteX49" fmla="*/ 457891 w 2223799"/>
              <a:gd name="connsiteY49" fmla="*/ 371542 h 1673034"/>
              <a:gd name="connsiteX0" fmla="*/ 457891 w 2223799"/>
              <a:gd name="connsiteY0" fmla="*/ 457650 h 1759142"/>
              <a:gd name="connsiteX1" fmla="*/ 715039 w 2223799"/>
              <a:gd name="connsiteY1" fmla="*/ 714296 h 1759142"/>
              <a:gd name="connsiteX2" fmla="*/ 1000181 w 2223799"/>
              <a:gd name="connsiteY2" fmla="*/ 922371 h 1759142"/>
              <a:gd name="connsiteX3" fmla="*/ 1000249 w 2223799"/>
              <a:gd name="connsiteY3" fmla="*/ 922320 h 1759142"/>
              <a:gd name="connsiteX4" fmla="*/ 1061370 w 2223799"/>
              <a:gd name="connsiteY4" fmla="*/ 876328 h 1759142"/>
              <a:gd name="connsiteX5" fmla="*/ 1310051 w 2223799"/>
              <a:gd name="connsiteY5" fmla="*/ 890626 h 1759142"/>
              <a:gd name="connsiteX6" fmla="*/ 1311155 w 2223799"/>
              <a:gd name="connsiteY6" fmla="*/ 889761 h 1759142"/>
              <a:gd name="connsiteX7" fmla="*/ 1359698 w 2223799"/>
              <a:gd name="connsiteY7" fmla="*/ 851723 h 1759142"/>
              <a:gd name="connsiteX8" fmla="*/ 1430794 w 2223799"/>
              <a:gd name="connsiteY8" fmla="*/ 832660 h 1759142"/>
              <a:gd name="connsiteX9" fmla="*/ 1514000 w 2223799"/>
              <a:gd name="connsiteY9" fmla="*/ 839576 h 1759142"/>
              <a:gd name="connsiteX10" fmla="*/ 1578612 w 2223799"/>
              <a:gd name="connsiteY10" fmla="*/ 872584 h 1759142"/>
              <a:gd name="connsiteX11" fmla="*/ 1580541 w 2223799"/>
              <a:gd name="connsiteY11" fmla="*/ 873570 h 1759142"/>
              <a:gd name="connsiteX12" fmla="*/ 1534010 w 2223799"/>
              <a:gd name="connsiteY12" fmla="*/ 367997 h 1759142"/>
              <a:gd name="connsiteX13" fmla="*/ 1629895 w 2223799"/>
              <a:gd name="connsiteY13" fmla="*/ 867107 h 1759142"/>
              <a:gd name="connsiteX14" fmla="*/ 1786974 w 2223799"/>
              <a:gd name="connsiteY14" fmla="*/ 841448 h 1759142"/>
              <a:gd name="connsiteX15" fmla="*/ 1891658 w 2223799"/>
              <a:gd name="connsiteY15" fmla="*/ 929079 h 1759142"/>
              <a:gd name="connsiteX16" fmla="*/ 1892227 w 2223799"/>
              <a:gd name="connsiteY16" fmla="*/ 929235 h 1759142"/>
              <a:gd name="connsiteX17" fmla="*/ 1936492 w 2223799"/>
              <a:gd name="connsiteY17" fmla="*/ 941374 h 1759142"/>
              <a:gd name="connsiteX18" fmla="*/ 2026004 w 2223799"/>
              <a:gd name="connsiteY18" fmla="*/ 1014127 h 1759142"/>
              <a:gd name="connsiteX19" fmla="*/ 2035647 w 2223799"/>
              <a:gd name="connsiteY19" fmla="*/ 1060608 h 1759142"/>
              <a:gd name="connsiteX20" fmla="*/ 2035067 w 2223799"/>
              <a:gd name="connsiteY20" fmla="*/ 1062303 h 1759142"/>
              <a:gd name="connsiteX21" fmla="*/ 2044058 w 2223799"/>
              <a:gd name="connsiteY21" fmla="*/ 1081479 h 1759142"/>
              <a:gd name="connsiteX22" fmla="*/ 2044627 w 2223799"/>
              <a:gd name="connsiteY22" fmla="*/ 1081635 h 1759142"/>
              <a:gd name="connsiteX23" fmla="*/ 2088892 w 2223799"/>
              <a:gd name="connsiteY23" fmla="*/ 1093774 h 1759142"/>
              <a:gd name="connsiteX24" fmla="*/ 2178404 w 2223799"/>
              <a:gd name="connsiteY24" fmla="*/ 1166527 h 1759142"/>
              <a:gd name="connsiteX25" fmla="*/ 2172391 w 2223799"/>
              <a:gd name="connsiteY25" fmla="*/ 1258749 h 1759142"/>
              <a:gd name="connsiteX26" fmla="*/ 2216318 w 2223799"/>
              <a:gd name="connsiteY26" fmla="*/ 1399754 h 1759142"/>
              <a:gd name="connsiteX27" fmla="*/ 2010544 w 2223799"/>
              <a:gd name="connsiteY27" fmla="*/ 1523183 h 1759142"/>
              <a:gd name="connsiteX28" fmla="*/ 1936881 w 2223799"/>
              <a:gd name="connsiteY28" fmla="*/ 1628946 h 1759142"/>
              <a:gd name="connsiteX29" fmla="*/ 1686081 w 2223799"/>
              <a:gd name="connsiteY29" fmla="*/ 1641752 h 1759142"/>
              <a:gd name="connsiteX30" fmla="*/ 1506854 w 2223799"/>
              <a:gd name="connsiteY30" fmla="*/ 1754581 h 1759142"/>
              <a:gd name="connsiteX31" fmla="*/ 1243331 w 2223799"/>
              <a:gd name="connsiteY31" fmla="*/ 1685711 h 1759142"/>
              <a:gd name="connsiteX32" fmla="*/ 885776 w 2223799"/>
              <a:gd name="connsiteY32" fmla="*/ 1649229 h 1759142"/>
              <a:gd name="connsiteX33" fmla="*/ 854169 w 2223799"/>
              <a:gd name="connsiteY33" fmla="*/ 1619799 h 1759142"/>
              <a:gd name="connsiteX34" fmla="*/ 851196 w 2223799"/>
              <a:gd name="connsiteY34" fmla="*/ 1617637 h 1759142"/>
              <a:gd name="connsiteX35" fmla="*/ 836140 w 2223799"/>
              <a:gd name="connsiteY35" fmla="*/ 1617029 h 1759142"/>
              <a:gd name="connsiteX36" fmla="*/ 793450 w 2223799"/>
              <a:gd name="connsiteY36" fmla="*/ 1630433 h 1759142"/>
              <a:gd name="connsiteX37" fmla="*/ 454615 w 2223799"/>
              <a:gd name="connsiteY37" fmla="*/ 1545866 h 1759142"/>
              <a:gd name="connsiteX38" fmla="*/ 282502 w 2223799"/>
              <a:gd name="connsiteY38" fmla="*/ 1470144 h 1759142"/>
              <a:gd name="connsiteX39" fmla="*/ 319279 w 2223799"/>
              <a:gd name="connsiteY39" fmla="*/ 1367932 h 1759142"/>
              <a:gd name="connsiteX40" fmla="*/ 241619 w 2223799"/>
              <a:gd name="connsiteY40" fmla="*/ 1263066 h 1759142"/>
              <a:gd name="connsiteX41" fmla="*/ 383445 w 2223799"/>
              <a:gd name="connsiteY41" fmla="*/ 1169858 h 1759142"/>
              <a:gd name="connsiteX42" fmla="*/ 384802 w 2223799"/>
              <a:gd name="connsiteY42" fmla="*/ 1167401 h 1759142"/>
              <a:gd name="connsiteX43" fmla="*/ 384802 w 2223799"/>
              <a:gd name="connsiteY43" fmla="*/ 1167401 h 1759142"/>
              <a:gd name="connsiteX44" fmla="*/ 447979 w 2223799"/>
              <a:gd name="connsiteY44" fmla="*/ 1033551 h 1759142"/>
              <a:gd name="connsiteX45" fmla="*/ 593550 w 2223799"/>
              <a:gd name="connsiteY45" fmla="*/ 982172 h 1759142"/>
              <a:gd name="connsiteX46" fmla="*/ 660018 w 2223799"/>
              <a:gd name="connsiteY46" fmla="*/ 982997 h 1759142"/>
              <a:gd name="connsiteX47" fmla="*/ 660504 w 2223799"/>
              <a:gd name="connsiteY47" fmla="*/ 982261 h 1759142"/>
              <a:gd name="connsiteX48" fmla="*/ 273106 w 2223799"/>
              <a:gd name="connsiteY48" fmla="*/ 599890 h 1759142"/>
              <a:gd name="connsiteX49" fmla="*/ 457891 w 2223799"/>
              <a:gd name="connsiteY49" fmla="*/ 457650 h 1759142"/>
              <a:gd name="connsiteX0" fmla="*/ 457891 w 2223799"/>
              <a:gd name="connsiteY0" fmla="*/ 457650 h 1759142"/>
              <a:gd name="connsiteX1" fmla="*/ 715039 w 2223799"/>
              <a:gd name="connsiteY1" fmla="*/ 714296 h 1759142"/>
              <a:gd name="connsiteX2" fmla="*/ 1000181 w 2223799"/>
              <a:gd name="connsiteY2" fmla="*/ 922371 h 1759142"/>
              <a:gd name="connsiteX3" fmla="*/ 1000249 w 2223799"/>
              <a:gd name="connsiteY3" fmla="*/ 922320 h 1759142"/>
              <a:gd name="connsiteX4" fmla="*/ 1061370 w 2223799"/>
              <a:gd name="connsiteY4" fmla="*/ 876328 h 1759142"/>
              <a:gd name="connsiteX5" fmla="*/ 1310051 w 2223799"/>
              <a:gd name="connsiteY5" fmla="*/ 890626 h 1759142"/>
              <a:gd name="connsiteX6" fmla="*/ 1311155 w 2223799"/>
              <a:gd name="connsiteY6" fmla="*/ 889761 h 1759142"/>
              <a:gd name="connsiteX7" fmla="*/ 1359698 w 2223799"/>
              <a:gd name="connsiteY7" fmla="*/ 851723 h 1759142"/>
              <a:gd name="connsiteX8" fmla="*/ 1430794 w 2223799"/>
              <a:gd name="connsiteY8" fmla="*/ 832660 h 1759142"/>
              <a:gd name="connsiteX9" fmla="*/ 1514000 w 2223799"/>
              <a:gd name="connsiteY9" fmla="*/ 839576 h 1759142"/>
              <a:gd name="connsiteX10" fmla="*/ 1578612 w 2223799"/>
              <a:gd name="connsiteY10" fmla="*/ 872584 h 1759142"/>
              <a:gd name="connsiteX11" fmla="*/ 1577366 w 2223799"/>
              <a:gd name="connsiteY11" fmla="*/ 854520 h 1759142"/>
              <a:gd name="connsiteX12" fmla="*/ 1534010 w 2223799"/>
              <a:gd name="connsiteY12" fmla="*/ 367997 h 1759142"/>
              <a:gd name="connsiteX13" fmla="*/ 1629895 w 2223799"/>
              <a:gd name="connsiteY13" fmla="*/ 867107 h 1759142"/>
              <a:gd name="connsiteX14" fmla="*/ 1786974 w 2223799"/>
              <a:gd name="connsiteY14" fmla="*/ 841448 h 1759142"/>
              <a:gd name="connsiteX15" fmla="*/ 1891658 w 2223799"/>
              <a:gd name="connsiteY15" fmla="*/ 929079 h 1759142"/>
              <a:gd name="connsiteX16" fmla="*/ 1892227 w 2223799"/>
              <a:gd name="connsiteY16" fmla="*/ 929235 h 1759142"/>
              <a:gd name="connsiteX17" fmla="*/ 1936492 w 2223799"/>
              <a:gd name="connsiteY17" fmla="*/ 941374 h 1759142"/>
              <a:gd name="connsiteX18" fmla="*/ 2026004 w 2223799"/>
              <a:gd name="connsiteY18" fmla="*/ 1014127 h 1759142"/>
              <a:gd name="connsiteX19" fmla="*/ 2035647 w 2223799"/>
              <a:gd name="connsiteY19" fmla="*/ 1060608 h 1759142"/>
              <a:gd name="connsiteX20" fmla="*/ 2035067 w 2223799"/>
              <a:gd name="connsiteY20" fmla="*/ 1062303 h 1759142"/>
              <a:gd name="connsiteX21" fmla="*/ 2044058 w 2223799"/>
              <a:gd name="connsiteY21" fmla="*/ 1081479 h 1759142"/>
              <a:gd name="connsiteX22" fmla="*/ 2044627 w 2223799"/>
              <a:gd name="connsiteY22" fmla="*/ 1081635 h 1759142"/>
              <a:gd name="connsiteX23" fmla="*/ 2088892 w 2223799"/>
              <a:gd name="connsiteY23" fmla="*/ 1093774 h 1759142"/>
              <a:gd name="connsiteX24" fmla="*/ 2178404 w 2223799"/>
              <a:gd name="connsiteY24" fmla="*/ 1166527 h 1759142"/>
              <a:gd name="connsiteX25" fmla="*/ 2172391 w 2223799"/>
              <a:gd name="connsiteY25" fmla="*/ 1258749 h 1759142"/>
              <a:gd name="connsiteX26" fmla="*/ 2216318 w 2223799"/>
              <a:gd name="connsiteY26" fmla="*/ 1399754 h 1759142"/>
              <a:gd name="connsiteX27" fmla="*/ 2010544 w 2223799"/>
              <a:gd name="connsiteY27" fmla="*/ 1523183 h 1759142"/>
              <a:gd name="connsiteX28" fmla="*/ 1936881 w 2223799"/>
              <a:gd name="connsiteY28" fmla="*/ 1628946 h 1759142"/>
              <a:gd name="connsiteX29" fmla="*/ 1686081 w 2223799"/>
              <a:gd name="connsiteY29" fmla="*/ 1641752 h 1759142"/>
              <a:gd name="connsiteX30" fmla="*/ 1506854 w 2223799"/>
              <a:gd name="connsiteY30" fmla="*/ 1754581 h 1759142"/>
              <a:gd name="connsiteX31" fmla="*/ 1243331 w 2223799"/>
              <a:gd name="connsiteY31" fmla="*/ 1685711 h 1759142"/>
              <a:gd name="connsiteX32" fmla="*/ 885776 w 2223799"/>
              <a:gd name="connsiteY32" fmla="*/ 1649229 h 1759142"/>
              <a:gd name="connsiteX33" fmla="*/ 854169 w 2223799"/>
              <a:gd name="connsiteY33" fmla="*/ 1619799 h 1759142"/>
              <a:gd name="connsiteX34" fmla="*/ 851196 w 2223799"/>
              <a:gd name="connsiteY34" fmla="*/ 1617637 h 1759142"/>
              <a:gd name="connsiteX35" fmla="*/ 836140 w 2223799"/>
              <a:gd name="connsiteY35" fmla="*/ 1617029 h 1759142"/>
              <a:gd name="connsiteX36" fmla="*/ 793450 w 2223799"/>
              <a:gd name="connsiteY36" fmla="*/ 1630433 h 1759142"/>
              <a:gd name="connsiteX37" fmla="*/ 454615 w 2223799"/>
              <a:gd name="connsiteY37" fmla="*/ 1545866 h 1759142"/>
              <a:gd name="connsiteX38" fmla="*/ 282502 w 2223799"/>
              <a:gd name="connsiteY38" fmla="*/ 1470144 h 1759142"/>
              <a:gd name="connsiteX39" fmla="*/ 319279 w 2223799"/>
              <a:gd name="connsiteY39" fmla="*/ 1367932 h 1759142"/>
              <a:gd name="connsiteX40" fmla="*/ 241619 w 2223799"/>
              <a:gd name="connsiteY40" fmla="*/ 1263066 h 1759142"/>
              <a:gd name="connsiteX41" fmla="*/ 383445 w 2223799"/>
              <a:gd name="connsiteY41" fmla="*/ 1169858 h 1759142"/>
              <a:gd name="connsiteX42" fmla="*/ 384802 w 2223799"/>
              <a:gd name="connsiteY42" fmla="*/ 1167401 h 1759142"/>
              <a:gd name="connsiteX43" fmla="*/ 384802 w 2223799"/>
              <a:gd name="connsiteY43" fmla="*/ 1167401 h 1759142"/>
              <a:gd name="connsiteX44" fmla="*/ 447979 w 2223799"/>
              <a:gd name="connsiteY44" fmla="*/ 1033551 h 1759142"/>
              <a:gd name="connsiteX45" fmla="*/ 593550 w 2223799"/>
              <a:gd name="connsiteY45" fmla="*/ 982172 h 1759142"/>
              <a:gd name="connsiteX46" fmla="*/ 660018 w 2223799"/>
              <a:gd name="connsiteY46" fmla="*/ 982997 h 1759142"/>
              <a:gd name="connsiteX47" fmla="*/ 660504 w 2223799"/>
              <a:gd name="connsiteY47" fmla="*/ 982261 h 1759142"/>
              <a:gd name="connsiteX48" fmla="*/ 273106 w 2223799"/>
              <a:gd name="connsiteY48" fmla="*/ 599890 h 1759142"/>
              <a:gd name="connsiteX49" fmla="*/ 457891 w 2223799"/>
              <a:gd name="connsiteY49" fmla="*/ 457650 h 1759142"/>
              <a:gd name="connsiteX0" fmla="*/ 457891 w 2223799"/>
              <a:gd name="connsiteY0" fmla="*/ 457650 h 1759142"/>
              <a:gd name="connsiteX1" fmla="*/ 715039 w 2223799"/>
              <a:gd name="connsiteY1" fmla="*/ 714296 h 1759142"/>
              <a:gd name="connsiteX2" fmla="*/ 1000181 w 2223799"/>
              <a:gd name="connsiteY2" fmla="*/ 922371 h 1759142"/>
              <a:gd name="connsiteX3" fmla="*/ 1000249 w 2223799"/>
              <a:gd name="connsiteY3" fmla="*/ 922320 h 1759142"/>
              <a:gd name="connsiteX4" fmla="*/ 1061370 w 2223799"/>
              <a:gd name="connsiteY4" fmla="*/ 876328 h 1759142"/>
              <a:gd name="connsiteX5" fmla="*/ 1310051 w 2223799"/>
              <a:gd name="connsiteY5" fmla="*/ 890626 h 1759142"/>
              <a:gd name="connsiteX6" fmla="*/ 1311155 w 2223799"/>
              <a:gd name="connsiteY6" fmla="*/ 889761 h 1759142"/>
              <a:gd name="connsiteX7" fmla="*/ 1359698 w 2223799"/>
              <a:gd name="connsiteY7" fmla="*/ 851723 h 1759142"/>
              <a:gd name="connsiteX8" fmla="*/ 1430794 w 2223799"/>
              <a:gd name="connsiteY8" fmla="*/ 832660 h 1759142"/>
              <a:gd name="connsiteX9" fmla="*/ 1514000 w 2223799"/>
              <a:gd name="connsiteY9" fmla="*/ 839576 h 1759142"/>
              <a:gd name="connsiteX10" fmla="*/ 1578612 w 2223799"/>
              <a:gd name="connsiteY10" fmla="*/ 872584 h 1759142"/>
              <a:gd name="connsiteX11" fmla="*/ 1577366 w 2223799"/>
              <a:gd name="connsiteY11" fmla="*/ 854520 h 1759142"/>
              <a:gd name="connsiteX12" fmla="*/ 1534010 w 2223799"/>
              <a:gd name="connsiteY12" fmla="*/ 367997 h 1759142"/>
              <a:gd name="connsiteX13" fmla="*/ 1629895 w 2223799"/>
              <a:gd name="connsiteY13" fmla="*/ 867107 h 1759142"/>
              <a:gd name="connsiteX14" fmla="*/ 1786974 w 2223799"/>
              <a:gd name="connsiteY14" fmla="*/ 841448 h 1759142"/>
              <a:gd name="connsiteX15" fmla="*/ 1891658 w 2223799"/>
              <a:gd name="connsiteY15" fmla="*/ 929079 h 1759142"/>
              <a:gd name="connsiteX16" fmla="*/ 1892227 w 2223799"/>
              <a:gd name="connsiteY16" fmla="*/ 929235 h 1759142"/>
              <a:gd name="connsiteX17" fmla="*/ 1936492 w 2223799"/>
              <a:gd name="connsiteY17" fmla="*/ 941374 h 1759142"/>
              <a:gd name="connsiteX18" fmla="*/ 2026004 w 2223799"/>
              <a:gd name="connsiteY18" fmla="*/ 1014127 h 1759142"/>
              <a:gd name="connsiteX19" fmla="*/ 2035647 w 2223799"/>
              <a:gd name="connsiteY19" fmla="*/ 1060608 h 1759142"/>
              <a:gd name="connsiteX20" fmla="*/ 2035067 w 2223799"/>
              <a:gd name="connsiteY20" fmla="*/ 1062303 h 1759142"/>
              <a:gd name="connsiteX21" fmla="*/ 2044058 w 2223799"/>
              <a:gd name="connsiteY21" fmla="*/ 1081479 h 1759142"/>
              <a:gd name="connsiteX22" fmla="*/ 2044627 w 2223799"/>
              <a:gd name="connsiteY22" fmla="*/ 1081635 h 1759142"/>
              <a:gd name="connsiteX23" fmla="*/ 2088892 w 2223799"/>
              <a:gd name="connsiteY23" fmla="*/ 1093774 h 1759142"/>
              <a:gd name="connsiteX24" fmla="*/ 2178404 w 2223799"/>
              <a:gd name="connsiteY24" fmla="*/ 1166527 h 1759142"/>
              <a:gd name="connsiteX25" fmla="*/ 2172391 w 2223799"/>
              <a:gd name="connsiteY25" fmla="*/ 1258749 h 1759142"/>
              <a:gd name="connsiteX26" fmla="*/ 2216318 w 2223799"/>
              <a:gd name="connsiteY26" fmla="*/ 1399754 h 1759142"/>
              <a:gd name="connsiteX27" fmla="*/ 2010544 w 2223799"/>
              <a:gd name="connsiteY27" fmla="*/ 1523183 h 1759142"/>
              <a:gd name="connsiteX28" fmla="*/ 1936881 w 2223799"/>
              <a:gd name="connsiteY28" fmla="*/ 1628946 h 1759142"/>
              <a:gd name="connsiteX29" fmla="*/ 1686081 w 2223799"/>
              <a:gd name="connsiteY29" fmla="*/ 1641752 h 1759142"/>
              <a:gd name="connsiteX30" fmla="*/ 1506854 w 2223799"/>
              <a:gd name="connsiteY30" fmla="*/ 1754581 h 1759142"/>
              <a:gd name="connsiteX31" fmla="*/ 1243331 w 2223799"/>
              <a:gd name="connsiteY31" fmla="*/ 1685711 h 1759142"/>
              <a:gd name="connsiteX32" fmla="*/ 885776 w 2223799"/>
              <a:gd name="connsiteY32" fmla="*/ 1649229 h 1759142"/>
              <a:gd name="connsiteX33" fmla="*/ 854169 w 2223799"/>
              <a:gd name="connsiteY33" fmla="*/ 1619799 h 1759142"/>
              <a:gd name="connsiteX34" fmla="*/ 851196 w 2223799"/>
              <a:gd name="connsiteY34" fmla="*/ 1617637 h 1759142"/>
              <a:gd name="connsiteX35" fmla="*/ 836140 w 2223799"/>
              <a:gd name="connsiteY35" fmla="*/ 1617029 h 1759142"/>
              <a:gd name="connsiteX36" fmla="*/ 793450 w 2223799"/>
              <a:gd name="connsiteY36" fmla="*/ 1630433 h 1759142"/>
              <a:gd name="connsiteX37" fmla="*/ 454615 w 2223799"/>
              <a:gd name="connsiteY37" fmla="*/ 1545866 h 1759142"/>
              <a:gd name="connsiteX38" fmla="*/ 282502 w 2223799"/>
              <a:gd name="connsiteY38" fmla="*/ 1470144 h 1759142"/>
              <a:gd name="connsiteX39" fmla="*/ 319279 w 2223799"/>
              <a:gd name="connsiteY39" fmla="*/ 1367932 h 1759142"/>
              <a:gd name="connsiteX40" fmla="*/ 241619 w 2223799"/>
              <a:gd name="connsiteY40" fmla="*/ 1263066 h 1759142"/>
              <a:gd name="connsiteX41" fmla="*/ 383445 w 2223799"/>
              <a:gd name="connsiteY41" fmla="*/ 1169858 h 1759142"/>
              <a:gd name="connsiteX42" fmla="*/ 384802 w 2223799"/>
              <a:gd name="connsiteY42" fmla="*/ 1167401 h 1759142"/>
              <a:gd name="connsiteX43" fmla="*/ 384802 w 2223799"/>
              <a:gd name="connsiteY43" fmla="*/ 1167401 h 1759142"/>
              <a:gd name="connsiteX44" fmla="*/ 447979 w 2223799"/>
              <a:gd name="connsiteY44" fmla="*/ 1033551 h 1759142"/>
              <a:gd name="connsiteX45" fmla="*/ 593550 w 2223799"/>
              <a:gd name="connsiteY45" fmla="*/ 982172 h 1759142"/>
              <a:gd name="connsiteX46" fmla="*/ 660018 w 2223799"/>
              <a:gd name="connsiteY46" fmla="*/ 982997 h 1759142"/>
              <a:gd name="connsiteX47" fmla="*/ 660504 w 2223799"/>
              <a:gd name="connsiteY47" fmla="*/ 982261 h 1759142"/>
              <a:gd name="connsiteX48" fmla="*/ 273106 w 2223799"/>
              <a:gd name="connsiteY48" fmla="*/ 599890 h 1759142"/>
              <a:gd name="connsiteX49" fmla="*/ 457891 w 2223799"/>
              <a:gd name="connsiteY49" fmla="*/ 457650 h 175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223799" h="1759142">
                <a:moveTo>
                  <a:pt x="457891" y="457650"/>
                </a:moveTo>
                <a:cubicBezTo>
                  <a:pt x="458945" y="455974"/>
                  <a:pt x="1355966" y="1842"/>
                  <a:pt x="715039" y="714296"/>
                </a:cubicBezTo>
                <a:cubicBezTo>
                  <a:pt x="766262" y="709200"/>
                  <a:pt x="950000" y="925800"/>
                  <a:pt x="1000181" y="922371"/>
                </a:cubicBezTo>
                <a:cubicBezTo>
                  <a:pt x="1000204" y="922354"/>
                  <a:pt x="1000226" y="922337"/>
                  <a:pt x="1000249" y="922320"/>
                </a:cubicBezTo>
                <a:lnTo>
                  <a:pt x="1061370" y="876328"/>
                </a:lnTo>
                <a:cubicBezTo>
                  <a:pt x="833677" y="-243612"/>
                  <a:pt x="1240146" y="844757"/>
                  <a:pt x="1310051" y="890626"/>
                </a:cubicBezTo>
                <a:lnTo>
                  <a:pt x="1311155" y="889761"/>
                </a:lnTo>
                <a:lnTo>
                  <a:pt x="1359698" y="851723"/>
                </a:lnTo>
                <a:cubicBezTo>
                  <a:pt x="1380432" y="841766"/>
                  <a:pt x="1404742" y="835117"/>
                  <a:pt x="1430794" y="832660"/>
                </a:cubicBezTo>
                <a:cubicBezTo>
                  <a:pt x="1459467" y="829952"/>
                  <a:pt x="1488122" y="832507"/>
                  <a:pt x="1514000" y="839576"/>
                </a:cubicBezTo>
                <a:lnTo>
                  <a:pt x="1578612" y="872584"/>
                </a:lnTo>
                <a:cubicBezTo>
                  <a:pt x="1578197" y="866563"/>
                  <a:pt x="1577781" y="860541"/>
                  <a:pt x="1577366" y="854520"/>
                </a:cubicBezTo>
                <a:cubicBezTo>
                  <a:pt x="1202621" y="535814"/>
                  <a:pt x="586171" y="-44116"/>
                  <a:pt x="1534010" y="367997"/>
                </a:cubicBezTo>
                <a:cubicBezTo>
                  <a:pt x="2206263" y="-409666"/>
                  <a:pt x="2072067" y="184270"/>
                  <a:pt x="1629895" y="867107"/>
                </a:cubicBezTo>
                <a:cubicBezTo>
                  <a:pt x="1682255" y="858554"/>
                  <a:pt x="1743347" y="831119"/>
                  <a:pt x="1786974" y="841448"/>
                </a:cubicBezTo>
                <a:cubicBezTo>
                  <a:pt x="1830601" y="851777"/>
                  <a:pt x="1881098" y="890052"/>
                  <a:pt x="1891658" y="929079"/>
                </a:cubicBezTo>
                <a:lnTo>
                  <a:pt x="1892227" y="929235"/>
                </a:lnTo>
                <a:lnTo>
                  <a:pt x="1936492" y="941374"/>
                </a:lnTo>
                <a:cubicBezTo>
                  <a:pt x="1978374" y="957161"/>
                  <a:pt x="2010604" y="982920"/>
                  <a:pt x="2026004" y="1014127"/>
                </a:cubicBezTo>
                <a:cubicBezTo>
                  <a:pt x="2033466" y="1029228"/>
                  <a:pt x="2036665" y="1044980"/>
                  <a:pt x="2035647" y="1060608"/>
                </a:cubicBezTo>
                <a:lnTo>
                  <a:pt x="2035067" y="1062303"/>
                </a:lnTo>
                <a:lnTo>
                  <a:pt x="2044058" y="1081479"/>
                </a:lnTo>
                <a:lnTo>
                  <a:pt x="2044627" y="1081635"/>
                </a:lnTo>
                <a:lnTo>
                  <a:pt x="2088892" y="1093774"/>
                </a:lnTo>
                <a:cubicBezTo>
                  <a:pt x="2130774" y="1109561"/>
                  <a:pt x="2163004" y="1135320"/>
                  <a:pt x="2178404" y="1166527"/>
                </a:cubicBezTo>
                <a:cubicBezTo>
                  <a:pt x="2193328" y="1196729"/>
                  <a:pt x="2191201" y="1229533"/>
                  <a:pt x="2172391" y="1258749"/>
                </a:cubicBezTo>
                <a:cubicBezTo>
                  <a:pt x="2218628" y="1298816"/>
                  <a:pt x="2234798" y="1350756"/>
                  <a:pt x="2216318" y="1399754"/>
                </a:cubicBezTo>
                <a:cubicBezTo>
                  <a:pt x="2191751" y="1464894"/>
                  <a:pt x="2110424" y="1513678"/>
                  <a:pt x="2010544" y="1523183"/>
                </a:cubicBezTo>
                <a:cubicBezTo>
                  <a:pt x="2010068" y="1563842"/>
                  <a:pt x="1983191" y="1602402"/>
                  <a:pt x="1936881" y="1628946"/>
                </a:cubicBezTo>
                <a:cubicBezTo>
                  <a:pt x="1866518" y="1669282"/>
                  <a:pt x="1764878" y="1674465"/>
                  <a:pt x="1686081" y="1641752"/>
                </a:cubicBezTo>
                <a:cubicBezTo>
                  <a:pt x="1660597" y="1697942"/>
                  <a:pt x="1592361" y="1740897"/>
                  <a:pt x="1506854" y="1754581"/>
                </a:cubicBezTo>
                <a:cubicBezTo>
                  <a:pt x="1406094" y="1770705"/>
                  <a:pt x="1300934" y="1743228"/>
                  <a:pt x="1243331" y="1685711"/>
                </a:cubicBezTo>
                <a:cubicBezTo>
                  <a:pt x="1124366" y="1733481"/>
                  <a:pt x="974296" y="1715957"/>
                  <a:pt x="885776" y="1649229"/>
                </a:cubicBezTo>
                <a:lnTo>
                  <a:pt x="854169" y="1619799"/>
                </a:lnTo>
                <a:lnTo>
                  <a:pt x="851196" y="1617637"/>
                </a:lnTo>
                <a:lnTo>
                  <a:pt x="836140" y="1617029"/>
                </a:lnTo>
                <a:lnTo>
                  <a:pt x="793450" y="1630433"/>
                </a:lnTo>
                <a:cubicBezTo>
                  <a:pt x="667488" y="1659877"/>
                  <a:pt x="523659" y="1626325"/>
                  <a:pt x="454615" y="1545866"/>
                </a:cubicBezTo>
                <a:cubicBezTo>
                  <a:pt x="377102" y="1551910"/>
                  <a:pt x="304319" y="1519896"/>
                  <a:pt x="282502" y="1470144"/>
                </a:cubicBezTo>
                <a:cubicBezTo>
                  <a:pt x="266699" y="1434149"/>
                  <a:pt x="280669" y="1395301"/>
                  <a:pt x="319279" y="1367932"/>
                </a:cubicBezTo>
                <a:cubicBezTo>
                  <a:pt x="264499" y="1346464"/>
                  <a:pt x="233992" y="1305267"/>
                  <a:pt x="241619" y="1263066"/>
                </a:cubicBezTo>
                <a:cubicBezTo>
                  <a:pt x="250565" y="1213655"/>
                  <a:pt x="309452" y="1174951"/>
                  <a:pt x="383445" y="1169858"/>
                </a:cubicBezTo>
                <a:lnTo>
                  <a:pt x="384802" y="1167401"/>
                </a:lnTo>
                <a:lnTo>
                  <a:pt x="384802" y="1167401"/>
                </a:lnTo>
                <a:cubicBezTo>
                  <a:pt x="374865" y="1118743"/>
                  <a:pt x="-516361" y="723598"/>
                  <a:pt x="447979" y="1033551"/>
                </a:cubicBezTo>
                <a:cubicBezTo>
                  <a:pt x="494329" y="1048448"/>
                  <a:pt x="539141" y="987584"/>
                  <a:pt x="593550" y="982172"/>
                </a:cubicBezTo>
                <a:lnTo>
                  <a:pt x="660018" y="982997"/>
                </a:lnTo>
                <a:lnTo>
                  <a:pt x="660504" y="982261"/>
                </a:lnTo>
                <a:cubicBezTo>
                  <a:pt x="669544" y="971820"/>
                  <a:pt x="466805" y="791075"/>
                  <a:pt x="273106" y="599890"/>
                </a:cubicBezTo>
                <a:lnTo>
                  <a:pt x="457891" y="45765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ctr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Figurene kan redigeres.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Rediger punkt</a:t>
            </a:r>
          </a:p>
        </p:txBody>
      </p:sp>
    </p:spTree>
    <p:extLst>
      <p:ext uri="{BB962C8B-B14F-4D97-AF65-F5344CB8AC3E}">
        <p14:creationId xmlns:p14="http://schemas.microsoft.com/office/powerpoint/2010/main" val="3135098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8"/>
          <p:cNvSpPr>
            <a:spLocks noGrp="1"/>
          </p:cNvSpPr>
          <p:nvPr>
            <p:ph type="pic" sz="quarter" idx="25" hasCustomPrompt="1"/>
          </p:nvPr>
        </p:nvSpPr>
        <p:spPr>
          <a:xfrm>
            <a:off x="4630911" y="3265072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273400" y="3265072"/>
            <a:ext cx="419568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9" name="Plassholder for bilde 8"/>
          <p:cNvSpPr>
            <a:spLocks noGrp="1"/>
          </p:cNvSpPr>
          <p:nvPr>
            <p:ph type="pic" sz="quarter" idx="27" hasCustomPrompt="1"/>
          </p:nvPr>
        </p:nvSpPr>
        <p:spPr>
          <a:xfrm>
            <a:off x="273400" y="625249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8" name="Plassholder for bilde 8"/>
          <p:cNvSpPr>
            <a:spLocks noGrp="1"/>
          </p:cNvSpPr>
          <p:nvPr>
            <p:ph type="pic" sz="quarter" idx="26" hasCustomPrompt="1"/>
          </p:nvPr>
        </p:nvSpPr>
        <p:spPr>
          <a:xfrm>
            <a:off x="2449481" y="6252494"/>
            <a:ext cx="419568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4630911" y="269010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400" y="269010"/>
            <a:ext cx="2019600" cy="285519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549000" y="3729000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5" name="Plassholder for bilde 8"/>
          <p:cNvSpPr>
            <a:spLocks noGrp="1"/>
          </p:cNvSpPr>
          <p:nvPr>
            <p:ph type="pic" sz="quarter" idx="24" hasCustomPrompt="1"/>
          </p:nvPr>
        </p:nvSpPr>
        <p:spPr>
          <a:xfrm>
            <a:off x="2449480" y="269010"/>
            <a:ext cx="2019600" cy="2843646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500999" y="1419686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5274000" y="4788385"/>
            <a:ext cx="1584000" cy="774794"/>
          </a:xfrm>
          <a:prstGeom prst="wedgeRoundRectCallout">
            <a:avLst>
              <a:gd name="adj1" fmla="val -66928"/>
              <a:gd name="adj2" fmla="val -91641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2"/>
          </p:nvPr>
        </p:nvSpPr>
        <p:spPr>
          <a:xfrm>
            <a:off x="1142337" y="7435930"/>
            <a:ext cx="2223799" cy="1759142"/>
          </a:xfrm>
          <a:custGeom>
            <a:avLst/>
            <a:gdLst>
              <a:gd name="connsiteX0" fmla="*/ 266536 w 2030479"/>
              <a:gd name="connsiteY0" fmla="*/ 771943 h 1680147"/>
              <a:gd name="connsiteX1" fmla="*/ 331102 w 2030479"/>
              <a:gd name="connsiteY1" fmla="*/ 836509 h 1680147"/>
              <a:gd name="connsiteX2" fmla="*/ 266536 w 2030479"/>
              <a:gd name="connsiteY2" fmla="*/ 901075 h 1680147"/>
              <a:gd name="connsiteX3" fmla="*/ 201970 w 2030479"/>
              <a:gd name="connsiteY3" fmla="*/ 836509 h 1680147"/>
              <a:gd name="connsiteX4" fmla="*/ 266536 w 2030479"/>
              <a:gd name="connsiteY4" fmla="*/ 771943 h 1680147"/>
              <a:gd name="connsiteX5" fmla="*/ 1538175 w 2030479"/>
              <a:gd name="connsiteY5" fmla="*/ 753187 h 1680147"/>
              <a:gd name="connsiteX6" fmla="*/ 1593654 w 2030479"/>
              <a:gd name="connsiteY6" fmla="*/ 762453 h 1680147"/>
              <a:gd name="connsiteX7" fmla="*/ 1698338 w 2030479"/>
              <a:gd name="connsiteY7" fmla="*/ 850084 h 1680147"/>
              <a:gd name="connsiteX8" fmla="*/ 1698907 w 2030479"/>
              <a:gd name="connsiteY8" fmla="*/ 850240 h 1680147"/>
              <a:gd name="connsiteX9" fmla="*/ 1743172 w 2030479"/>
              <a:gd name="connsiteY9" fmla="*/ 862379 h 1680147"/>
              <a:gd name="connsiteX10" fmla="*/ 1832684 w 2030479"/>
              <a:gd name="connsiteY10" fmla="*/ 935132 h 1680147"/>
              <a:gd name="connsiteX11" fmla="*/ 1842327 w 2030479"/>
              <a:gd name="connsiteY11" fmla="*/ 981613 h 1680147"/>
              <a:gd name="connsiteX12" fmla="*/ 1841747 w 2030479"/>
              <a:gd name="connsiteY12" fmla="*/ 983308 h 1680147"/>
              <a:gd name="connsiteX13" fmla="*/ 1850738 w 2030479"/>
              <a:gd name="connsiteY13" fmla="*/ 1002484 h 1680147"/>
              <a:gd name="connsiteX14" fmla="*/ 1851307 w 2030479"/>
              <a:gd name="connsiteY14" fmla="*/ 1002640 h 1680147"/>
              <a:gd name="connsiteX15" fmla="*/ 1895572 w 2030479"/>
              <a:gd name="connsiteY15" fmla="*/ 1014779 h 1680147"/>
              <a:gd name="connsiteX16" fmla="*/ 1985084 w 2030479"/>
              <a:gd name="connsiteY16" fmla="*/ 1087532 h 1680147"/>
              <a:gd name="connsiteX17" fmla="*/ 1979071 w 2030479"/>
              <a:gd name="connsiteY17" fmla="*/ 1179754 h 1680147"/>
              <a:gd name="connsiteX18" fmla="*/ 2022998 w 2030479"/>
              <a:gd name="connsiteY18" fmla="*/ 1320759 h 1680147"/>
              <a:gd name="connsiteX19" fmla="*/ 1817224 w 2030479"/>
              <a:gd name="connsiteY19" fmla="*/ 1444188 h 1680147"/>
              <a:gd name="connsiteX20" fmla="*/ 1743561 w 2030479"/>
              <a:gd name="connsiteY20" fmla="*/ 1549951 h 1680147"/>
              <a:gd name="connsiteX21" fmla="*/ 1492761 w 2030479"/>
              <a:gd name="connsiteY21" fmla="*/ 1562757 h 1680147"/>
              <a:gd name="connsiteX22" fmla="*/ 1313534 w 2030479"/>
              <a:gd name="connsiteY22" fmla="*/ 1675586 h 1680147"/>
              <a:gd name="connsiteX23" fmla="*/ 1050011 w 2030479"/>
              <a:gd name="connsiteY23" fmla="*/ 1606716 h 1680147"/>
              <a:gd name="connsiteX24" fmla="*/ 692456 w 2030479"/>
              <a:gd name="connsiteY24" fmla="*/ 1570234 h 1680147"/>
              <a:gd name="connsiteX25" fmla="*/ 660849 w 2030479"/>
              <a:gd name="connsiteY25" fmla="*/ 1540804 h 1680147"/>
              <a:gd name="connsiteX26" fmla="*/ 657876 w 2030479"/>
              <a:gd name="connsiteY26" fmla="*/ 1538642 h 1680147"/>
              <a:gd name="connsiteX27" fmla="*/ 642820 w 2030479"/>
              <a:gd name="connsiteY27" fmla="*/ 1538034 h 1680147"/>
              <a:gd name="connsiteX28" fmla="*/ 600130 w 2030479"/>
              <a:gd name="connsiteY28" fmla="*/ 1551438 h 1680147"/>
              <a:gd name="connsiteX29" fmla="*/ 261295 w 2030479"/>
              <a:gd name="connsiteY29" fmla="*/ 1466871 h 1680147"/>
              <a:gd name="connsiteX30" fmla="*/ 89182 w 2030479"/>
              <a:gd name="connsiteY30" fmla="*/ 1391149 h 1680147"/>
              <a:gd name="connsiteX31" fmla="*/ 125959 w 2030479"/>
              <a:gd name="connsiteY31" fmla="*/ 1288937 h 1680147"/>
              <a:gd name="connsiteX32" fmla="*/ 48299 w 2030479"/>
              <a:gd name="connsiteY32" fmla="*/ 1184071 h 1680147"/>
              <a:gd name="connsiteX33" fmla="*/ 190125 w 2030479"/>
              <a:gd name="connsiteY33" fmla="*/ 1090863 h 1680147"/>
              <a:gd name="connsiteX34" fmla="*/ 191482 w 2030479"/>
              <a:gd name="connsiteY34" fmla="*/ 1088406 h 1680147"/>
              <a:gd name="connsiteX35" fmla="*/ 191482 w 2030479"/>
              <a:gd name="connsiteY35" fmla="*/ 1088406 h 1680147"/>
              <a:gd name="connsiteX36" fmla="*/ 254659 w 2030479"/>
              <a:gd name="connsiteY36" fmla="*/ 954556 h 1680147"/>
              <a:gd name="connsiteX37" fmla="*/ 400230 w 2030479"/>
              <a:gd name="connsiteY37" fmla="*/ 903177 h 1680147"/>
              <a:gd name="connsiteX38" fmla="*/ 466698 w 2030479"/>
              <a:gd name="connsiteY38" fmla="*/ 904002 h 1680147"/>
              <a:gd name="connsiteX39" fmla="*/ 467184 w 2030479"/>
              <a:gd name="connsiteY39" fmla="*/ 903266 h 1680147"/>
              <a:gd name="connsiteX40" fmla="*/ 499521 w 2030479"/>
              <a:gd name="connsiteY40" fmla="*/ 873955 h 1680147"/>
              <a:gd name="connsiteX41" fmla="*/ 806861 w 2030479"/>
              <a:gd name="connsiteY41" fmla="*/ 843376 h 1680147"/>
              <a:gd name="connsiteX42" fmla="*/ 806929 w 2030479"/>
              <a:gd name="connsiteY42" fmla="*/ 843325 h 1680147"/>
              <a:gd name="connsiteX43" fmla="*/ 868050 w 2030479"/>
              <a:gd name="connsiteY43" fmla="*/ 797333 h 1680147"/>
              <a:gd name="connsiteX44" fmla="*/ 1116731 w 2030479"/>
              <a:gd name="connsiteY44" fmla="*/ 811631 h 1680147"/>
              <a:gd name="connsiteX45" fmla="*/ 1117835 w 2030479"/>
              <a:gd name="connsiteY45" fmla="*/ 810766 h 1680147"/>
              <a:gd name="connsiteX46" fmla="*/ 1166378 w 2030479"/>
              <a:gd name="connsiteY46" fmla="*/ 772728 h 1680147"/>
              <a:gd name="connsiteX47" fmla="*/ 1237474 w 2030479"/>
              <a:gd name="connsiteY47" fmla="*/ 753665 h 1680147"/>
              <a:gd name="connsiteX48" fmla="*/ 1320680 w 2030479"/>
              <a:gd name="connsiteY48" fmla="*/ 760581 h 1680147"/>
              <a:gd name="connsiteX49" fmla="*/ 1385292 w 2030479"/>
              <a:gd name="connsiteY49" fmla="*/ 793589 h 1680147"/>
              <a:gd name="connsiteX50" fmla="*/ 1387221 w 2030479"/>
              <a:gd name="connsiteY50" fmla="*/ 794575 h 1680147"/>
              <a:gd name="connsiteX51" fmla="*/ 1538175 w 2030479"/>
              <a:gd name="connsiteY51" fmla="*/ 753187 h 1680147"/>
              <a:gd name="connsiteX52" fmla="*/ 126106 w 2030479"/>
              <a:gd name="connsiteY52" fmla="*/ 700105 h 1680147"/>
              <a:gd name="connsiteX53" fmla="*/ 169150 w 2030479"/>
              <a:gd name="connsiteY53" fmla="*/ 743149 h 1680147"/>
              <a:gd name="connsiteX54" fmla="*/ 126106 w 2030479"/>
              <a:gd name="connsiteY54" fmla="*/ 786193 h 1680147"/>
              <a:gd name="connsiteX55" fmla="*/ 83062 w 2030479"/>
              <a:gd name="connsiteY55" fmla="*/ 743149 h 1680147"/>
              <a:gd name="connsiteX56" fmla="*/ 126106 w 2030479"/>
              <a:gd name="connsiteY56" fmla="*/ 700105 h 1680147"/>
              <a:gd name="connsiteX57" fmla="*/ 21522 w 2030479"/>
              <a:gd name="connsiteY57" fmla="*/ 652099 h 1680147"/>
              <a:gd name="connsiteX58" fmla="*/ 43044 w 2030479"/>
              <a:gd name="connsiteY58" fmla="*/ 673621 h 1680147"/>
              <a:gd name="connsiteX59" fmla="*/ 21522 w 2030479"/>
              <a:gd name="connsiteY59" fmla="*/ 695143 h 1680147"/>
              <a:gd name="connsiteX60" fmla="*/ 0 w 2030479"/>
              <a:gd name="connsiteY60" fmla="*/ 673621 h 1680147"/>
              <a:gd name="connsiteX61" fmla="*/ 21522 w 2030479"/>
              <a:gd name="connsiteY61" fmla="*/ 652099 h 1680147"/>
              <a:gd name="connsiteX62" fmla="*/ 788637 w 2030479"/>
              <a:gd name="connsiteY62" fmla="*/ 581950 h 1680147"/>
              <a:gd name="connsiteX63" fmla="*/ 853203 w 2030479"/>
              <a:gd name="connsiteY63" fmla="*/ 646516 h 1680147"/>
              <a:gd name="connsiteX64" fmla="*/ 788637 w 2030479"/>
              <a:gd name="connsiteY64" fmla="*/ 711082 h 1680147"/>
              <a:gd name="connsiteX65" fmla="*/ 724071 w 2030479"/>
              <a:gd name="connsiteY65" fmla="*/ 646516 h 1680147"/>
              <a:gd name="connsiteX66" fmla="*/ 788637 w 2030479"/>
              <a:gd name="connsiteY66" fmla="*/ 581950 h 1680147"/>
              <a:gd name="connsiteX67" fmla="*/ 1427546 w 2030479"/>
              <a:gd name="connsiteY67" fmla="*/ 560539 h 1680147"/>
              <a:gd name="connsiteX68" fmla="*/ 1492112 w 2030479"/>
              <a:gd name="connsiteY68" fmla="*/ 625105 h 1680147"/>
              <a:gd name="connsiteX69" fmla="*/ 1427546 w 2030479"/>
              <a:gd name="connsiteY69" fmla="*/ 689671 h 1680147"/>
              <a:gd name="connsiteX70" fmla="*/ 1362980 w 2030479"/>
              <a:gd name="connsiteY70" fmla="*/ 625105 h 1680147"/>
              <a:gd name="connsiteX71" fmla="*/ 1427546 w 2030479"/>
              <a:gd name="connsiteY71" fmla="*/ 560539 h 1680147"/>
              <a:gd name="connsiteX72" fmla="*/ 694183 w 2030479"/>
              <a:gd name="connsiteY72" fmla="*/ 447179 h 1680147"/>
              <a:gd name="connsiteX73" fmla="*/ 737227 w 2030479"/>
              <a:gd name="connsiteY73" fmla="*/ 490223 h 1680147"/>
              <a:gd name="connsiteX74" fmla="*/ 694183 w 2030479"/>
              <a:gd name="connsiteY74" fmla="*/ 533267 h 1680147"/>
              <a:gd name="connsiteX75" fmla="*/ 651139 w 2030479"/>
              <a:gd name="connsiteY75" fmla="*/ 490223 h 1680147"/>
              <a:gd name="connsiteX76" fmla="*/ 694183 w 2030479"/>
              <a:gd name="connsiteY76" fmla="*/ 447179 h 1680147"/>
              <a:gd name="connsiteX77" fmla="*/ 621992 w 2030479"/>
              <a:gd name="connsiteY77" fmla="*/ 349248 h 1680147"/>
              <a:gd name="connsiteX78" fmla="*/ 643514 w 2030479"/>
              <a:gd name="connsiteY78" fmla="*/ 370770 h 1680147"/>
              <a:gd name="connsiteX79" fmla="*/ 621992 w 2030479"/>
              <a:gd name="connsiteY79" fmla="*/ 392292 h 1680147"/>
              <a:gd name="connsiteX80" fmla="*/ 600470 w 2030479"/>
              <a:gd name="connsiteY80" fmla="*/ 370770 h 1680147"/>
              <a:gd name="connsiteX81" fmla="*/ 621992 w 2030479"/>
              <a:gd name="connsiteY81" fmla="*/ 349248 h 1680147"/>
              <a:gd name="connsiteX82" fmla="*/ 1519621 w 2030479"/>
              <a:gd name="connsiteY82" fmla="*/ 259574 h 1680147"/>
              <a:gd name="connsiteX83" fmla="*/ 1562665 w 2030479"/>
              <a:gd name="connsiteY83" fmla="*/ 302618 h 1680147"/>
              <a:gd name="connsiteX84" fmla="*/ 1519621 w 2030479"/>
              <a:gd name="connsiteY84" fmla="*/ 345662 h 1680147"/>
              <a:gd name="connsiteX85" fmla="*/ 1476577 w 2030479"/>
              <a:gd name="connsiteY85" fmla="*/ 302618 h 1680147"/>
              <a:gd name="connsiteX86" fmla="*/ 1519621 w 2030479"/>
              <a:gd name="connsiteY86" fmla="*/ 259574 h 1680147"/>
              <a:gd name="connsiteX87" fmla="*/ 1599878 w 2030479"/>
              <a:gd name="connsiteY87" fmla="*/ 0 h 1680147"/>
              <a:gd name="connsiteX88" fmla="*/ 1621400 w 2030479"/>
              <a:gd name="connsiteY88" fmla="*/ 21522 h 1680147"/>
              <a:gd name="connsiteX89" fmla="*/ 1599878 w 2030479"/>
              <a:gd name="connsiteY89" fmla="*/ 43044 h 1680147"/>
              <a:gd name="connsiteX90" fmla="*/ 1578356 w 2030479"/>
              <a:gd name="connsiteY90" fmla="*/ 21522 h 1680147"/>
              <a:gd name="connsiteX91" fmla="*/ 1599878 w 2030479"/>
              <a:gd name="connsiteY91" fmla="*/ 0 h 1680147"/>
              <a:gd name="connsiteX0" fmla="*/ 267134 w 2031077"/>
              <a:gd name="connsiteY0" fmla="*/ 771943 h 1680147"/>
              <a:gd name="connsiteX1" fmla="*/ 331700 w 2031077"/>
              <a:gd name="connsiteY1" fmla="*/ 836509 h 1680147"/>
              <a:gd name="connsiteX2" fmla="*/ 267134 w 2031077"/>
              <a:gd name="connsiteY2" fmla="*/ 901075 h 1680147"/>
              <a:gd name="connsiteX3" fmla="*/ 202568 w 2031077"/>
              <a:gd name="connsiteY3" fmla="*/ 836509 h 1680147"/>
              <a:gd name="connsiteX4" fmla="*/ 267134 w 2031077"/>
              <a:gd name="connsiteY4" fmla="*/ 771943 h 1680147"/>
              <a:gd name="connsiteX5" fmla="*/ 1538773 w 2031077"/>
              <a:gd name="connsiteY5" fmla="*/ 753187 h 1680147"/>
              <a:gd name="connsiteX6" fmla="*/ 1594252 w 2031077"/>
              <a:gd name="connsiteY6" fmla="*/ 762453 h 1680147"/>
              <a:gd name="connsiteX7" fmla="*/ 1698936 w 2031077"/>
              <a:gd name="connsiteY7" fmla="*/ 850084 h 1680147"/>
              <a:gd name="connsiteX8" fmla="*/ 1699505 w 2031077"/>
              <a:gd name="connsiteY8" fmla="*/ 850240 h 1680147"/>
              <a:gd name="connsiteX9" fmla="*/ 1743770 w 2031077"/>
              <a:gd name="connsiteY9" fmla="*/ 862379 h 1680147"/>
              <a:gd name="connsiteX10" fmla="*/ 1833282 w 2031077"/>
              <a:gd name="connsiteY10" fmla="*/ 935132 h 1680147"/>
              <a:gd name="connsiteX11" fmla="*/ 1842925 w 2031077"/>
              <a:gd name="connsiteY11" fmla="*/ 981613 h 1680147"/>
              <a:gd name="connsiteX12" fmla="*/ 1842345 w 2031077"/>
              <a:gd name="connsiteY12" fmla="*/ 983308 h 1680147"/>
              <a:gd name="connsiteX13" fmla="*/ 1851336 w 2031077"/>
              <a:gd name="connsiteY13" fmla="*/ 1002484 h 1680147"/>
              <a:gd name="connsiteX14" fmla="*/ 1851905 w 2031077"/>
              <a:gd name="connsiteY14" fmla="*/ 1002640 h 1680147"/>
              <a:gd name="connsiteX15" fmla="*/ 1896170 w 2031077"/>
              <a:gd name="connsiteY15" fmla="*/ 1014779 h 1680147"/>
              <a:gd name="connsiteX16" fmla="*/ 1985682 w 2031077"/>
              <a:gd name="connsiteY16" fmla="*/ 1087532 h 1680147"/>
              <a:gd name="connsiteX17" fmla="*/ 1979669 w 2031077"/>
              <a:gd name="connsiteY17" fmla="*/ 1179754 h 1680147"/>
              <a:gd name="connsiteX18" fmla="*/ 2023596 w 2031077"/>
              <a:gd name="connsiteY18" fmla="*/ 1320759 h 1680147"/>
              <a:gd name="connsiteX19" fmla="*/ 1817822 w 2031077"/>
              <a:gd name="connsiteY19" fmla="*/ 1444188 h 1680147"/>
              <a:gd name="connsiteX20" fmla="*/ 1744159 w 2031077"/>
              <a:gd name="connsiteY20" fmla="*/ 1549951 h 1680147"/>
              <a:gd name="connsiteX21" fmla="*/ 1493359 w 2031077"/>
              <a:gd name="connsiteY21" fmla="*/ 1562757 h 1680147"/>
              <a:gd name="connsiteX22" fmla="*/ 1314132 w 2031077"/>
              <a:gd name="connsiteY22" fmla="*/ 1675586 h 1680147"/>
              <a:gd name="connsiteX23" fmla="*/ 1050609 w 2031077"/>
              <a:gd name="connsiteY23" fmla="*/ 1606716 h 1680147"/>
              <a:gd name="connsiteX24" fmla="*/ 693054 w 2031077"/>
              <a:gd name="connsiteY24" fmla="*/ 1570234 h 1680147"/>
              <a:gd name="connsiteX25" fmla="*/ 661447 w 2031077"/>
              <a:gd name="connsiteY25" fmla="*/ 1540804 h 1680147"/>
              <a:gd name="connsiteX26" fmla="*/ 658474 w 2031077"/>
              <a:gd name="connsiteY26" fmla="*/ 1538642 h 1680147"/>
              <a:gd name="connsiteX27" fmla="*/ 643418 w 2031077"/>
              <a:gd name="connsiteY27" fmla="*/ 1538034 h 1680147"/>
              <a:gd name="connsiteX28" fmla="*/ 600728 w 2031077"/>
              <a:gd name="connsiteY28" fmla="*/ 1551438 h 1680147"/>
              <a:gd name="connsiteX29" fmla="*/ 261893 w 2031077"/>
              <a:gd name="connsiteY29" fmla="*/ 1466871 h 1680147"/>
              <a:gd name="connsiteX30" fmla="*/ 89780 w 2031077"/>
              <a:gd name="connsiteY30" fmla="*/ 1391149 h 1680147"/>
              <a:gd name="connsiteX31" fmla="*/ 126557 w 2031077"/>
              <a:gd name="connsiteY31" fmla="*/ 1288937 h 1680147"/>
              <a:gd name="connsiteX32" fmla="*/ 48897 w 2031077"/>
              <a:gd name="connsiteY32" fmla="*/ 1184071 h 1680147"/>
              <a:gd name="connsiteX33" fmla="*/ 190723 w 2031077"/>
              <a:gd name="connsiteY33" fmla="*/ 1090863 h 1680147"/>
              <a:gd name="connsiteX34" fmla="*/ 192080 w 2031077"/>
              <a:gd name="connsiteY34" fmla="*/ 1088406 h 1680147"/>
              <a:gd name="connsiteX35" fmla="*/ 192080 w 2031077"/>
              <a:gd name="connsiteY35" fmla="*/ 1088406 h 1680147"/>
              <a:gd name="connsiteX36" fmla="*/ 255257 w 2031077"/>
              <a:gd name="connsiteY36" fmla="*/ 954556 h 1680147"/>
              <a:gd name="connsiteX37" fmla="*/ 400828 w 2031077"/>
              <a:gd name="connsiteY37" fmla="*/ 903177 h 1680147"/>
              <a:gd name="connsiteX38" fmla="*/ 467296 w 2031077"/>
              <a:gd name="connsiteY38" fmla="*/ 904002 h 1680147"/>
              <a:gd name="connsiteX39" fmla="*/ 467782 w 2031077"/>
              <a:gd name="connsiteY39" fmla="*/ 903266 h 1680147"/>
              <a:gd name="connsiteX40" fmla="*/ 500119 w 2031077"/>
              <a:gd name="connsiteY40" fmla="*/ 873955 h 1680147"/>
              <a:gd name="connsiteX41" fmla="*/ 807459 w 2031077"/>
              <a:gd name="connsiteY41" fmla="*/ 843376 h 1680147"/>
              <a:gd name="connsiteX42" fmla="*/ 807527 w 2031077"/>
              <a:gd name="connsiteY42" fmla="*/ 843325 h 1680147"/>
              <a:gd name="connsiteX43" fmla="*/ 868648 w 2031077"/>
              <a:gd name="connsiteY43" fmla="*/ 797333 h 1680147"/>
              <a:gd name="connsiteX44" fmla="*/ 1117329 w 2031077"/>
              <a:gd name="connsiteY44" fmla="*/ 811631 h 1680147"/>
              <a:gd name="connsiteX45" fmla="*/ 1118433 w 2031077"/>
              <a:gd name="connsiteY45" fmla="*/ 810766 h 1680147"/>
              <a:gd name="connsiteX46" fmla="*/ 1166976 w 2031077"/>
              <a:gd name="connsiteY46" fmla="*/ 772728 h 1680147"/>
              <a:gd name="connsiteX47" fmla="*/ 1238072 w 2031077"/>
              <a:gd name="connsiteY47" fmla="*/ 753665 h 1680147"/>
              <a:gd name="connsiteX48" fmla="*/ 1321278 w 2031077"/>
              <a:gd name="connsiteY48" fmla="*/ 760581 h 1680147"/>
              <a:gd name="connsiteX49" fmla="*/ 1385890 w 2031077"/>
              <a:gd name="connsiteY49" fmla="*/ 793589 h 1680147"/>
              <a:gd name="connsiteX50" fmla="*/ 1387819 w 2031077"/>
              <a:gd name="connsiteY50" fmla="*/ 794575 h 1680147"/>
              <a:gd name="connsiteX51" fmla="*/ 1538773 w 2031077"/>
              <a:gd name="connsiteY51" fmla="*/ 753187 h 1680147"/>
              <a:gd name="connsiteX52" fmla="*/ 126704 w 2031077"/>
              <a:gd name="connsiteY52" fmla="*/ 700105 h 1680147"/>
              <a:gd name="connsiteX53" fmla="*/ 169748 w 2031077"/>
              <a:gd name="connsiteY53" fmla="*/ 743149 h 1680147"/>
              <a:gd name="connsiteX54" fmla="*/ 126704 w 2031077"/>
              <a:gd name="connsiteY54" fmla="*/ 786193 h 1680147"/>
              <a:gd name="connsiteX55" fmla="*/ 83660 w 2031077"/>
              <a:gd name="connsiteY55" fmla="*/ 743149 h 1680147"/>
              <a:gd name="connsiteX56" fmla="*/ 126704 w 2031077"/>
              <a:gd name="connsiteY56" fmla="*/ 700105 h 1680147"/>
              <a:gd name="connsiteX57" fmla="*/ 598 w 2031077"/>
              <a:gd name="connsiteY57" fmla="*/ 673621 h 1680147"/>
              <a:gd name="connsiteX58" fmla="*/ 43642 w 2031077"/>
              <a:gd name="connsiteY58" fmla="*/ 673621 h 1680147"/>
              <a:gd name="connsiteX59" fmla="*/ 22120 w 2031077"/>
              <a:gd name="connsiteY59" fmla="*/ 695143 h 1680147"/>
              <a:gd name="connsiteX60" fmla="*/ 598 w 2031077"/>
              <a:gd name="connsiteY60" fmla="*/ 673621 h 1680147"/>
              <a:gd name="connsiteX61" fmla="*/ 789235 w 2031077"/>
              <a:gd name="connsiteY61" fmla="*/ 581950 h 1680147"/>
              <a:gd name="connsiteX62" fmla="*/ 853801 w 2031077"/>
              <a:gd name="connsiteY62" fmla="*/ 646516 h 1680147"/>
              <a:gd name="connsiteX63" fmla="*/ 789235 w 2031077"/>
              <a:gd name="connsiteY63" fmla="*/ 711082 h 1680147"/>
              <a:gd name="connsiteX64" fmla="*/ 724669 w 2031077"/>
              <a:gd name="connsiteY64" fmla="*/ 646516 h 1680147"/>
              <a:gd name="connsiteX65" fmla="*/ 789235 w 2031077"/>
              <a:gd name="connsiteY65" fmla="*/ 581950 h 1680147"/>
              <a:gd name="connsiteX66" fmla="*/ 1428144 w 2031077"/>
              <a:gd name="connsiteY66" fmla="*/ 560539 h 1680147"/>
              <a:gd name="connsiteX67" fmla="*/ 1492710 w 2031077"/>
              <a:gd name="connsiteY67" fmla="*/ 625105 h 1680147"/>
              <a:gd name="connsiteX68" fmla="*/ 1428144 w 2031077"/>
              <a:gd name="connsiteY68" fmla="*/ 689671 h 1680147"/>
              <a:gd name="connsiteX69" fmla="*/ 1363578 w 2031077"/>
              <a:gd name="connsiteY69" fmla="*/ 625105 h 1680147"/>
              <a:gd name="connsiteX70" fmla="*/ 1428144 w 2031077"/>
              <a:gd name="connsiteY70" fmla="*/ 560539 h 1680147"/>
              <a:gd name="connsiteX71" fmla="*/ 694781 w 2031077"/>
              <a:gd name="connsiteY71" fmla="*/ 447179 h 1680147"/>
              <a:gd name="connsiteX72" fmla="*/ 737825 w 2031077"/>
              <a:gd name="connsiteY72" fmla="*/ 490223 h 1680147"/>
              <a:gd name="connsiteX73" fmla="*/ 694781 w 2031077"/>
              <a:gd name="connsiteY73" fmla="*/ 533267 h 1680147"/>
              <a:gd name="connsiteX74" fmla="*/ 651737 w 2031077"/>
              <a:gd name="connsiteY74" fmla="*/ 490223 h 1680147"/>
              <a:gd name="connsiteX75" fmla="*/ 694781 w 2031077"/>
              <a:gd name="connsiteY75" fmla="*/ 447179 h 1680147"/>
              <a:gd name="connsiteX76" fmla="*/ 622590 w 2031077"/>
              <a:gd name="connsiteY76" fmla="*/ 349248 h 1680147"/>
              <a:gd name="connsiteX77" fmla="*/ 644112 w 2031077"/>
              <a:gd name="connsiteY77" fmla="*/ 370770 h 1680147"/>
              <a:gd name="connsiteX78" fmla="*/ 622590 w 2031077"/>
              <a:gd name="connsiteY78" fmla="*/ 392292 h 1680147"/>
              <a:gd name="connsiteX79" fmla="*/ 601068 w 2031077"/>
              <a:gd name="connsiteY79" fmla="*/ 370770 h 1680147"/>
              <a:gd name="connsiteX80" fmla="*/ 622590 w 2031077"/>
              <a:gd name="connsiteY80" fmla="*/ 349248 h 1680147"/>
              <a:gd name="connsiteX81" fmla="*/ 1520219 w 2031077"/>
              <a:gd name="connsiteY81" fmla="*/ 259574 h 1680147"/>
              <a:gd name="connsiteX82" fmla="*/ 1563263 w 2031077"/>
              <a:gd name="connsiteY82" fmla="*/ 302618 h 1680147"/>
              <a:gd name="connsiteX83" fmla="*/ 1520219 w 2031077"/>
              <a:gd name="connsiteY83" fmla="*/ 345662 h 1680147"/>
              <a:gd name="connsiteX84" fmla="*/ 1477175 w 2031077"/>
              <a:gd name="connsiteY84" fmla="*/ 302618 h 1680147"/>
              <a:gd name="connsiteX85" fmla="*/ 1520219 w 2031077"/>
              <a:gd name="connsiteY85" fmla="*/ 259574 h 1680147"/>
              <a:gd name="connsiteX86" fmla="*/ 1600476 w 2031077"/>
              <a:gd name="connsiteY86" fmla="*/ 0 h 1680147"/>
              <a:gd name="connsiteX87" fmla="*/ 1621998 w 2031077"/>
              <a:gd name="connsiteY87" fmla="*/ 21522 h 1680147"/>
              <a:gd name="connsiteX88" fmla="*/ 1600476 w 2031077"/>
              <a:gd name="connsiteY88" fmla="*/ 43044 h 1680147"/>
              <a:gd name="connsiteX89" fmla="*/ 1578954 w 2031077"/>
              <a:gd name="connsiteY89" fmla="*/ 21522 h 1680147"/>
              <a:gd name="connsiteX90" fmla="*/ 1600476 w 2031077"/>
              <a:gd name="connsiteY90" fmla="*/ 0 h 1680147"/>
              <a:gd name="connsiteX0" fmla="*/ 245014 w 2008957"/>
              <a:gd name="connsiteY0" fmla="*/ 771943 h 1680147"/>
              <a:gd name="connsiteX1" fmla="*/ 309580 w 2008957"/>
              <a:gd name="connsiteY1" fmla="*/ 836509 h 1680147"/>
              <a:gd name="connsiteX2" fmla="*/ 245014 w 2008957"/>
              <a:gd name="connsiteY2" fmla="*/ 901075 h 1680147"/>
              <a:gd name="connsiteX3" fmla="*/ 180448 w 2008957"/>
              <a:gd name="connsiteY3" fmla="*/ 836509 h 1680147"/>
              <a:gd name="connsiteX4" fmla="*/ 245014 w 2008957"/>
              <a:gd name="connsiteY4" fmla="*/ 771943 h 1680147"/>
              <a:gd name="connsiteX5" fmla="*/ 1516653 w 2008957"/>
              <a:gd name="connsiteY5" fmla="*/ 753187 h 1680147"/>
              <a:gd name="connsiteX6" fmla="*/ 1572132 w 2008957"/>
              <a:gd name="connsiteY6" fmla="*/ 762453 h 1680147"/>
              <a:gd name="connsiteX7" fmla="*/ 1676816 w 2008957"/>
              <a:gd name="connsiteY7" fmla="*/ 850084 h 1680147"/>
              <a:gd name="connsiteX8" fmla="*/ 1677385 w 2008957"/>
              <a:gd name="connsiteY8" fmla="*/ 850240 h 1680147"/>
              <a:gd name="connsiteX9" fmla="*/ 1721650 w 2008957"/>
              <a:gd name="connsiteY9" fmla="*/ 862379 h 1680147"/>
              <a:gd name="connsiteX10" fmla="*/ 1811162 w 2008957"/>
              <a:gd name="connsiteY10" fmla="*/ 935132 h 1680147"/>
              <a:gd name="connsiteX11" fmla="*/ 1820805 w 2008957"/>
              <a:gd name="connsiteY11" fmla="*/ 981613 h 1680147"/>
              <a:gd name="connsiteX12" fmla="*/ 1820225 w 2008957"/>
              <a:gd name="connsiteY12" fmla="*/ 983308 h 1680147"/>
              <a:gd name="connsiteX13" fmla="*/ 1829216 w 2008957"/>
              <a:gd name="connsiteY13" fmla="*/ 1002484 h 1680147"/>
              <a:gd name="connsiteX14" fmla="*/ 1829785 w 2008957"/>
              <a:gd name="connsiteY14" fmla="*/ 1002640 h 1680147"/>
              <a:gd name="connsiteX15" fmla="*/ 1874050 w 2008957"/>
              <a:gd name="connsiteY15" fmla="*/ 1014779 h 1680147"/>
              <a:gd name="connsiteX16" fmla="*/ 1963562 w 2008957"/>
              <a:gd name="connsiteY16" fmla="*/ 1087532 h 1680147"/>
              <a:gd name="connsiteX17" fmla="*/ 1957549 w 2008957"/>
              <a:gd name="connsiteY17" fmla="*/ 1179754 h 1680147"/>
              <a:gd name="connsiteX18" fmla="*/ 2001476 w 2008957"/>
              <a:gd name="connsiteY18" fmla="*/ 1320759 h 1680147"/>
              <a:gd name="connsiteX19" fmla="*/ 1795702 w 2008957"/>
              <a:gd name="connsiteY19" fmla="*/ 1444188 h 1680147"/>
              <a:gd name="connsiteX20" fmla="*/ 1722039 w 2008957"/>
              <a:gd name="connsiteY20" fmla="*/ 1549951 h 1680147"/>
              <a:gd name="connsiteX21" fmla="*/ 1471239 w 2008957"/>
              <a:gd name="connsiteY21" fmla="*/ 1562757 h 1680147"/>
              <a:gd name="connsiteX22" fmla="*/ 1292012 w 2008957"/>
              <a:gd name="connsiteY22" fmla="*/ 1675586 h 1680147"/>
              <a:gd name="connsiteX23" fmla="*/ 1028489 w 2008957"/>
              <a:gd name="connsiteY23" fmla="*/ 1606716 h 1680147"/>
              <a:gd name="connsiteX24" fmla="*/ 670934 w 2008957"/>
              <a:gd name="connsiteY24" fmla="*/ 1570234 h 1680147"/>
              <a:gd name="connsiteX25" fmla="*/ 639327 w 2008957"/>
              <a:gd name="connsiteY25" fmla="*/ 1540804 h 1680147"/>
              <a:gd name="connsiteX26" fmla="*/ 636354 w 2008957"/>
              <a:gd name="connsiteY26" fmla="*/ 1538642 h 1680147"/>
              <a:gd name="connsiteX27" fmla="*/ 621298 w 2008957"/>
              <a:gd name="connsiteY27" fmla="*/ 1538034 h 1680147"/>
              <a:gd name="connsiteX28" fmla="*/ 578608 w 2008957"/>
              <a:gd name="connsiteY28" fmla="*/ 1551438 h 1680147"/>
              <a:gd name="connsiteX29" fmla="*/ 239773 w 2008957"/>
              <a:gd name="connsiteY29" fmla="*/ 1466871 h 1680147"/>
              <a:gd name="connsiteX30" fmla="*/ 67660 w 2008957"/>
              <a:gd name="connsiteY30" fmla="*/ 1391149 h 1680147"/>
              <a:gd name="connsiteX31" fmla="*/ 104437 w 2008957"/>
              <a:gd name="connsiteY31" fmla="*/ 1288937 h 1680147"/>
              <a:gd name="connsiteX32" fmla="*/ 26777 w 2008957"/>
              <a:gd name="connsiteY32" fmla="*/ 1184071 h 1680147"/>
              <a:gd name="connsiteX33" fmla="*/ 168603 w 2008957"/>
              <a:gd name="connsiteY33" fmla="*/ 1090863 h 1680147"/>
              <a:gd name="connsiteX34" fmla="*/ 169960 w 2008957"/>
              <a:gd name="connsiteY34" fmla="*/ 1088406 h 1680147"/>
              <a:gd name="connsiteX35" fmla="*/ 169960 w 2008957"/>
              <a:gd name="connsiteY35" fmla="*/ 1088406 h 1680147"/>
              <a:gd name="connsiteX36" fmla="*/ 233137 w 2008957"/>
              <a:gd name="connsiteY36" fmla="*/ 954556 h 1680147"/>
              <a:gd name="connsiteX37" fmla="*/ 378708 w 2008957"/>
              <a:gd name="connsiteY37" fmla="*/ 903177 h 1680147"/>
              <a:gd name="connsiteX38" fmla="*/ 445176 w 2008957"/>
              <a:gd name="connsiteY38" fmla="*/ 904002 h 1680147"/>
              <a:gd name="connsiteX39" fmla="*/ 445662 w 2008957"/>
              <a:gd name="connsiteY39" fmla="*/ 903266 h 1680147"/>
              <a:gd name="connsiteX40" fmla="*/ 477999 w 2008957"/>
              <a:gd name="connsiteY40" fmla="*/ 873955 h 1680147"/>
              <a:gd name="connsiteX41" fmla="*/ 785339 w 2008957"/>
              <a:gd name="connsiteY41" fmla="*/ 843376 h 1680147"/>
              <a:gd name="connsiteX42" fmla="*/ 785407 w 2008957"/>
              <a:gd name="connsiteY42" fmla="*/ 843325 h 1680147"/>
              <a:gd name="connsiteX43" fmla="*/ 846528 w 2008957"/>
              <a:gd name="connsiteY43" fmla="*/ 797333 h 1680147"/>
              <a:gd name="connsiteX44" fmla="*/ 1095209 w 2008957"/>
              <a:gd name="connsiteY44" fmla="*/ 811631 h 1680147"/>
              <a:gd name="connsiteX45" fmla="*/ 1096313 w 2008957"/>
              <a:gd name="connsiteY45" fmla="*/ 810766 h 1680147"/>
              <a:gd name="connsiteX46" fmla="*/ 1144856 w 2008957"/>
              <a:gd name="connsiteY46" fmla="*/ 772728 h 1680147"/>
              <a:gd name="connsiteX47" fmla="*/ 1215952 w 2008957"/>
              <a:gd name="connsiteY47" fmla="*/ 753665 h 1680147"/>
              <a:gd name="connsiteX48" fmla="*/ 1299158 w 2008957"/>
              <a:gd name="connsiteY48" fmla="*/ 760581 h 1680147"/>
              <a:gd name="connsiteX49" fmla="*/ 1363770 w 2008957"/>
              <a:gd name="connsiteY49" fmla="*/ 793589 h 1680147"/>
              <a:gd name="connsiteX50" fmla="*/ 1365699 w 2008957"/>
              <a:gd name="connsiteY50" fmla="*/ 794575 h 1680147"/>
              <a:gd name="connsiteX51" fmla="*/ 1516653 w 2008957"/>
              <a:gd name="connsiteY51" fmla="*/ 753187 h 1680147"/>
              <a:gd name="connsiteX52" fmla="*/ 104584 w 2008957"/>
              <a:gd name="connsiteY52" fmla="*/ 700105 h 1680147"/>
              <a:gd name="connsiteX53" fmla="*/ 147628 w 2008957"/>
              <a:gd name="connsiteY53" fmla="*/ 743149 h 1680147"/>
              <a:gd name="connsiteX54" fmla="*/ 104584 w 2008957"/>
              <a:gd name="connsiteY54" fmla="*/ 786193 h 1680147"/>
              <a:gd name="connsiteX55" fmla="*/ 61540 w 2008957"/>
              <a:gd name="connsiteY55" fmla="*/ 743149 h 1680147"/>
              <a:gd name="connsiteX56" fmla="*/ 104584 w 2008957"/>
              <a:gd name="connsiteY56" fmla="*/ 700105 h 1680147"/>
              <a:gd name="connsiteX57" fmla="*/ 0 w 2008957"/>
              <a:gd name="connsiteY57" fmla="*/ 695143 h 1680147"/>
              <a:gd name="connsiteX58" fmla="*/ 21522 w 2008957"/>
              <a:gd name="connsiteY58" fmla="*/ 673621 h 1680147"/>
              <a:gd name="connsiteX59" fmla="*/ 0 w 2008957"/>
              <a:gd name="connsiteY59" fmla="*/ 695143 h 1680147"/>
              <a:gd name="connsiteX60" fmla="*/ 767115 w 2008957"/>
              <a:gd name="connsiteY60" fmla="*/ 581950 h 1680147"/>
              <a:gd name="connsiteX61" fmla="*/ 831681 w 2008957"/>
              <a:gd name="connsiteY61" fmla="*/ 646516 h 1680147"/>
              <a:gd name="connsiteX62" fmla="*/ 767115 w 2008957"/>
              <a:gd name="connsiteY62" fmla="*/ 711082 h 1680147"/>
              <a:gd name="connsiteX63" fmla="*/ 702549 w 2008957"/>
              <a:gd name="connsiteY63" fmla="*/ 646516 h 1680147"/>
              <a:gd name="connsiteX64" fmla="*/ 767115 w 2008957"/>
              <a:gd name="connsiteY64" fmla="*/ 581950 h 1680147"/>
              <a:gd name="connsiteX65" fmla="*/ 1406024 w 2008957"/>
              <a:gd name="connsiteY65" fmla="*/ 560539 h 1680147"/>
              <a:gd name="connsiteX66" fmla="*/ 1470590 w 2008957"/>
              <a:gd name="connsiteY66" fmla="*/ 625105 h 1680147"/>
              <a:gd name="connsiteX67" fmla="*/ 1406024 w 2008957"/>
              <a:gd name="connsiteY67" fmla="*/ 689671 h 1680147"/>
              <a:gd name="connsiteX68" fmla="*/ 1341458 w 2008957"/>
              <a:gd name="connsiteY68" fmla="*/ 625105 h 1680147"/>
              <a:gd name="connsiteX69" fmla="*/ 1406024 w 2008957"/>
              <a:gd name="connsiteY69" fmla="*/ 560539 h 1680147"/>
              <a:gd name="connsiteX70" fmla="*/ 672661 w 2008957"/>
              <a:gd name="connsiteY70" fmla="*/ 447179 h 1680147"/>
              <a:gd name="connsiteX71" fmla="*/ 715705 w 2008957"/>
              <a:gd name="connsiteY71" fmla="*/ 490223 h 1680147"/>
              <a:gd name="connsiteX72" fmla="*/ 672661 w 2008957"/>
              <a:gd name="connsiteY72" fmla="*/ 533267 h 1680147"/>
              <a:gd name="connsiteX73" fmla="*/ 629617 w 2008957"/>
              <a:gd name="connsiteY73" fmla="*/ 490223 h 1680147"/>
              <a:gd name="connsiteX74" fmla="*/ 672661 w 2008957"/>
              <a:gd name="connsiteY74" fmla="*/ 447179 h 1680147"/>
              <a:gd name="connsiteX75" fmla="*/ 600470 w 2008957"/>
              <a:gd name="connsiteY75" fmla="*/ 349248 h 1680147"/>
              <a:gd name="connsiteX76" fmla="*/ 621992 w 2008957"/>
              <a:gd name="connsiteY76" fmla="*/ 370770 h 1680147"/>
              <a:gd name="connsiteX77" fmla="*/ 600470 w 2008957"/>
              <a:gd name="connsiteY77" fmla="*/ 392292 h 1680147"/>
              <a:gd name="connsiteX78" fmla="*/ 578948 w 2008957"/>
              <a:gd name="connsiteY78" fmla="*/ 370770 h 1680147"/>
              <a:gd name="connsiteX79" fmla="*/ 600470 w 2008957"/>
              <a:gd name="connsiteY79" fmla="*/ 349248 h 1680147"/>
              <a:gd name="connsiteX80" fmla="*/ 1498099 w 2008957"/>
              <a:gd name="connsiteY80" fmla="*/ 259574 h 1680147"/>
              <a:gd name="connsiteX81" fmla="*/ 1541143 w 2008957"/>
              <a:gd name="connsiteY81" fmla="*/ 302618 h 1680147"/>
              <a:gd name="connsiteX82" fmla="*/ 1498099 w 2008957"/>
              <a:gd name="connsiteY82" fmla="*/ 345662 h 1680147"/>
              <a:gd name="connsiteX83" fmla="*/ 1455055 w 2008957"/>
              <a:gd name="connsiteY83" fmla="*/ 302618 h 1680147"/>
              <a:gd name="connsiteX84" fmla="*/ 1498099 w 2008957"/>
              <a:gd name="connsiteY84" fmla="*/ 259574 h 1680147"/>
              <a:gd name="connsiteX85" fmla="*/ 1578356 w 2008957"/>
              <a:gd name="connsiteY85" fmla="*/ 0 h 1680147"/>
              <a:gd name="connsiteX86" fmla="*/ 1599878 w 2008957"/>
              <a:gd name="connsiteY86" fmla="*/ 21522 h 1680147"/>
              <a:gd name="connsiteX87" fmla="*/ 1578356 w 2008957"/>
              <a:gd name="connsiteY87" fmla="*/ 43044 h 1680147"/>
              <a:gd name="connsiteX88" fmla="*/ 1556834 w 2008957"/>
              <a:gd name="connsiteY88" fmla="*/ 21522 h 1680147"/>
              <a:gd name="connsiteX89" fmla="*/ 1578356 w 2008957"/>
              <a:gd name="connsiteY89" fmla="*/ 0 h 1680147"/>
              <a:gd name="connsiteX0" fmla="*/ 219396 w 1983339"/>
              <a:gd name="connsiteY0" fmla="*/ 771943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219396 w 1983339"/>
              <a:gd name="connsiteY4" fmla="*/ 771943 h 1680147"/>
              <a:gd name="connsiteX5" fmla="*/ 1491035 w 1983339"/>
              <a:gd name="connsiteY5" fmla="*/ 753187 h 1680147"/>
              <a:gd name="connsiteX6" fmla="*/ 1546514 w 1983339"/>
              <a:gd name="connsiteY6" fmla="*/ 762453 h 1680147"/>
              <a:gd name="connsiteX7" fmla="*/ 1651198 w 1983339"/>
              <a:gd name="connsiteY7" fmla="*/ 850084 h 1680147"/>
              <a:gd name="connsiteX8" fmla="*/ 1651767 w 1983339"/>
              <a:gd name="connsiteY8" fmla="*/ 850240 h 1680147"/>
              <a:gd name="connsiteX9" fmla="*/ 1696032 w 1983339"/>
              <a:gd name="connsiteY9" fmla="*/ 862379 h 1680147"/>
              <a:gd name="connsiteX10" fmla="*/ 1785544 w 1983339"/>
              <a:gd name="connsiteY10" fmla="*/ 935132 h 1680147"/>
              <a:gd name="connsiteX11" fmla="*/ 1795187 w 1983339"/>
              <a:gd name="connsiteY11" fmla="*/ 981613 h 1680147"/>
              <a:gd name="connsiteX12" fmla="*/ 1794607 w 1983339"/>
              <a:gd name="connsiteY12" fmla="*/ 983308 h 1680147"/>
              <a:gd name="connsiteX13" fmla="*/ 1803598 w 1983339"/>
              <a:gd name="connsiteY13" fmla="*/ 1002484 h 1680147"/>
              <a:gd name="connsiteX14" fmla="*/ 1804167 w 1983339"/>
              <a:gd name="connsiteY14" fmla="*/ 1002640 h 1680147"/>
              <a:gd name="connsiteX15" fmla="*/ 1848432 w 1983339"/>
              <a:gd name="connsiteY15" fmla="*/ 1014779 h 1680147"/>
              <a:gd name="connsiteX16" fmla="*/ 1937944 w 1983339"/>
              <a:gd name="connsiteY16" fmla="*/ 1087532 h 1680147"/>
              <a:gd name="connsiteX17" fmla="*/ 1931931 w 1983339"/>
              <a:gd name="connsiteY17" fmla="*/ 1179754 h 1680147"/>
              <a:gd name="connsiteX18" fmla="*/ 1975858 w 1983339"/>
              <a:gd name="connsiteY18" fmla="*/ 1320759 h 1680147"/>
              <a:gd name="connsiteX19" fmla="*/ 1770084 w 1983339"/>
              <a:gd name="connsiteY19" fmla="*/ 1444188 h 1680147"/>
              <a:gd name="connsiteX20" fmla="*/ 1696421 w 1983339"/>
              <a:gd name="connsiteY20" fmla="*/ 1549951 h 1680147"/>
              <a:gd name="connsiteX21" fmla="*/ 1445621 w 1983339"/>
              <a:gd name="connsiteY21" fmla="*/ 1562757 h 1680147"/>
              <a:gd name="connsiteX22" fmla="*/ 1266394 w 1983339"/>
              <a:gd name="connsiteY22" fmla="*/ 1675586 h 1680147"/>
              <a:gd name="connsiteX23" fmla="*/ 1002871 w 1983339"/>
              <a:gd name="connsiteY23" fmla="*/ 1606716 h 1680147"/>
              <a:gd name="connsiteX24" fmla="*/ 645316 w 1983339"/>
              <a:gd name="connsiteY24" fmla="*/ 1570234 h 1680147"/>
              <a:gd name="connsiteX25" fmla="*/ 613709 w 1983339"/>
              <a:gd name="connsiteY25" fmla="*/ 1540804 h 1680147"/>
              <a:gd name="connsiteX26" fmla="*/ 610736 w 1983339"/>
              <a:gd name="connsiteY26" fmla="*/ 1538642 h 1680147"/>
              <a:gd name="connsiteX27" fmla="*/ 595680 w 1983339"/>
              <a:gd name="connsiteY27" fmla="*/ 1538034 h 1680147"/>
              <a:gd name="connsiteX28" fmla="*/ 552990 w 1983339"/>
              <a:gd name="connsiteY28" fmla="*/ 1551438 h 1680147"/>
              <a:gd name="connsiteX29" fmla="*/ 214155 w 1983339"/>
              <a:gd name="connsiteY29" fmla="*/ 1466871 h 1680147"/>
              <a:gd name="connsiteX30" fmla="*/ 42042 w 1983339"/>
              <a:gd name="connsiteY30" fmla="*/ 1391149 h 1680147"/>
              <a:gd name="connsiteX31" fmla="*/ 78819 w 1983339"/>
              <a:gd name="connsiteY31" fmla="*/ 1288937 h 1680147"/>
              <a:gd name="connsiteX32" fmla="*/ 1159 w 1983339"/>
              <a:gd name="connsiteY32" fmla="*/ 1184071 h 1680147"/>
              <a:gd name="connsiteX33" fmla="*/ 142985 w 1983339"/>
              <a:gd name="connsiteY33" fmla="*/ 1090863 h 1680147"/>
              <a:gd name="connsiteX34" fmla="*/ 144342 w 1983339"/>
              <a:gd name="connsiteY34" fmla="*/ 1088406 h 1680147"/>
              <a:gd name="connsiteX35" fmla="*/ 144342 w 1983339"/>
              <a:gd name="connsiteY35" fmla="*/ 1088406 h 1680147"/>
              <a:gd name="connsiteX36" fmla="*/ 207519 w 1983339"/>
              <a:gd name="connsiteY36" fmla="*/ 954556 h 1680147"/>
              <a:gd name="connsiteX37" fmla="*/ 353090 w 1983339"/>
              <a:gd name="connsiteY37" fmla="*/ 903177 h 1680147"/>
              <a:gd name="connsiteX38" fmla="*/ 419558 w 1983339"/>
              <a:gd name="connsiteY38" fmla="*/ 904002 h 1680147"/>
              <a:gd name="connsiteX39" fmla="*/ 420044 w 1983339"/>
              <a:gd name="connsiteY39" fmla="*/ 903266 h 1680147"/>
              <a:gd name="connsiteX40" fmla="*/ 452381 w 1983339"/>
              <a:gd name="connsiteY40" fmla="*/ 873955 h 1680147"/>
              <a:gd name="connsiteX41" fmla="*/ 759721 w 1983339"/>
              <a:gd name="connsiteY41" fmla="*/ 843376 h 1680147"/>
              <a:gd name="connsiteX42" fmla="*/ 759789 w 1983339"/>
              <a:gd name="connsiteY42" fmla="*/ 843325 h 1680147"/>
              <a:gd name="connsiteX43" fmla="*/ 820910 w 1983339"/>
              <a:gd name="connsiteY43" fmla="*/ 797333 h 1680147"/>
              <a:gd name="connsiteX44" fmla="*/ 1069591 w 1983339"/>
              <a:gd name="connsiteY44" fmla="*/ 811631 h 1680147"/>
              <a:gd name="connsiteX45" fmla="*/ 1070695 w 1983339"/>
              <a:gd name="connsiteY45" fmla="*/ 810766 h 1680147"/>
              <a:gd name="connsiteX46" fmla="*/ 1119238 w 1983339"/>
              <a:gd name="connsiteY46" fmla="*/ 772728 h 1680147"/>
              <a:gd name="connsiteX47" fmla="*/ 1190334 w 1983339"/>
              <a:gd name="connsiteY47" fmla="*/ 753665 h 1680147"/>
              <a:gd name="connsiteX48" fmla="*/ 1273540 w 1983339"/>
              <a:gd name="connsiteY48" fmla="*/ 760581 h 1680147"/>
              <a:gd name="connsiteX49" fmla="*/ 1338152 w 1983339"/>
              <a:gd name="connsiteY49" fmla="*/ 793589 h 1680147"/>
              <a:gd name="connsiteX50" fmla="*/ 1340081 w 1983339"/>
              <a:gd name="connsiteY50" fmla="*/ 794575 h 1680147"/>
              <a:gd name="connsiteX51" fmla="*/ 1491035 w 1983339"/>
              <a:gd name="connsiteY51" fmla="*/ 753187 h 1680147"/>
              <a:gd name="connsiteX52" fmla="*/ 78966 w 1983339"/>
              <a:gd name="connsiteY52" fmla="*/ 700105 h 1680147"/>
              <a:gd name="connsiteX53" fmla="*/ 122010 w 1983339"/>
              <a:gd name="connsiteY53" fmla="*/ 743149 h 1680147"/>
              <a:gd name="connsiteX54" fmla="*/ 78966 w 1983339"/>
              <a:gd name="connsiteY54" fmla="*/ 786193 h 1680147"/>
              <a:gd name="connsiteX55" fmla="*/ 35922 w 1983339"/>
              <a:gd name="connsiteY55" fmla="*/ 743149 h 1680147"/>
              <a:gd name="connsiteX56" fmla="*/ 78966 w 1983339"/>
              <a:gd name="connsiteY56" fmla="*/ 700105 h 1680147"/>
              <a:gd name="connsiteX57" fmla="*/ 741497 w 1983339"/>
              <a:gd name="connsiteY57" fmla="*/ 581950 h 1680147"/>
              <a:gd name="connsiteX58" fmla="*/ 806063 w 1983339"/>
              <a:gd name="connsiteY58" fmla="*/ 646516 h 1680147"/>
              <a:gd name="connsiteX59" fmla="*/ 741497 w 1983339"/>
              <a:gd name="connsiteY59" fmla="*/ 711082 h 1680147"/>
              <a:gd name="connsiteX60" fmla="*/ 676931 w 1983339"/>
              <a:gd name="connsiteY60" fmla="*/ 646516 h 1680147"/>
              <a:gd name="connsiteX61" fmla="*/ 741497 w 1983339"/>
              <a:gd name="connsiteY61" fmla="*/ 581950 h 1680147"/>
              <a:gd name="connsiteX62" fmla="*/ 1380406 w 1983339"/>
              <a:gd name="connsiteY62" fmla="*/ 560539 h 1680147"/>
              <a:gd name="connsiteX63" fmla="*/ 1444972 w 1983339"/>
              <a:gd name="connsiteY63" fmla="*/ 625105 h 1680147"/>
              <a:gd name="connsiteX64" fmla="*/ 1380406 w 1983339"/>
              <a:gd name="connsiteY64" fmla="*/ 689671 h 1680147"/>
              <a:gd name="connsiteX65" fmla="*/ 1315840 w 1983339"/>
              <a:gd name="connsiteY65" fmla="*/ 625105 h 1680147"/>
              <a:gd name="connsiteX66" fmla="*/ 1380406 w 1983339"/>
              <a:gd name="connsiteY66" fmla="*/ 560539 h 1680147"/>
              <a:gd name="connsiteX67" fmla="*/ 647043 w 1983339"/>
              <a:gd name="connsiteY67" fmla="*/ 447179 h 1680147"/>
              <a:gd name="connsiteX68" fmla="*/ 690087 w 1983339"/>
              <a:gd name="connsiteY68" fmla="*/ 490223 h 1680147"/>
              <a:gd name="connsiteX69" fmla="*/ 647043 w 1983339"/>
              <a:gd name="connsiteY69" fmla="*/ 533267 h 1680147"/>
              <a:gd name="connsiteX70" fmla="*/ 603999 w 1983339"/>
              <a:gd name="connsiteY70" fmla="*/ 490223 h 1680147"/>
              <a:gd name="connsiteX71" fmla="*/ 647043 w 1983339"/>
              <a:gd name="connsiteY71" fmla="*/ 447179 h 1680147"/>
              <a:gd name="connsiteX72" fmla="*/ 574852 w 1983339"/>
              <a:gd name="connsiteY72" fmla="*/ 349248 h 1680147"/>
              <a:gd name="connsiteX73" fmla="*/ 596374 w 1983339"/>
              <a:gd name="connsiteY73" fmla="*/ 370770 h 1680147"/>
              <a:gd name="connsiteX74" fmla="*/ 574852 w 1983339"/>
              <a:gd name="connsiteY74" fmla="*/ 392292 h 1680147"/>
              <a:gd name="connsiteX75" fmla="*/ 553330 w 1983339"/>
              <a:gd name="connsiteY75" fmla="*/ 370770 h 1680147"/>
              <a:gd name="connsiteX76" fmla="*/ 574852 w 1983339"/>
              <a:gd name="connsiteY76" fmla="*/ 349248 h 1680147"/>
              <a:gd name="connsiteX77" fmla="*/ 1472481 w 1983339"/>
              <a:gd name="connsiteY77" fmla="*/ 259574 h 1680147"/>
              <a:gd name="connsiteX78" fmla="*/ 1515525 w 1983339"/>
              <a:gd name="connsiteY78" fmla="*/ 302618 h 1680147"/>
              <a:gd name="connsiteX79" fmla="*/ 1472481 w 1983339"/>
              <a:gd name="connsiteY79" fmla="*/ 345662 h 1680147"/>
              <a:gd name="connsiteX80" fmla="*/ 1429437 w 1983339"/>
              <a:gd name="connsiteY80" fmla="*/ 302618 h 1680147"/>
              <a:gd name="connsiteX81" fmla="*/ 1472481 w 1983339"/>
              <a:gd name="connsiteY81" fmla="*/ 259574 h 1680147"/>
              <a:gd name="connsiteX82" fmla="*/ 1552738 w 1983339"/>
              <a:gd name="connsiteY82" fmla="*/ 0 h 1680147"/>
              <a:gd name="connsiteX83" fmla="*/ 1574260 w 1983339"/>
              <a:gd name="connsiteY83" fmla="*/ 21522 h 1680147"/>
              <a:gd name="connsiteX84" fmla="*/ 1552738 w 1983339"/>
              <a:gd name="connsiteY84" fmla="*/ 43044 h 1680147"/>
              <a:gd name="connsiteX85" fmla="*/ 1531216 w 1983339"/>
              <a:gd name="connsiteY85" fmla="*/ 21522 h 1680147"/>
              <a:gd name="connsiteX86" fmla="*/ 1552738 w 1983339"/>
              <a:gd name="connsiteY86" fmla="*/ 0 h 1680147"/>
              <a:gd name="connsiteX0" fmla="*/ 219396 w 1983339"/>
              <a:gd name="connsiteY0" fmla="*/ 771943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219396 w 1983339"/>
              <a:gd name="connsiteY4" fmla="*/ 771943 h 1680147"/>
              <a:gd name="connsiteX5" fmla="*/ 1491035 w 1983339"/>
              <a:gd name="connsiteY5" fmla="*/ 753187 h 1680147"/>
              <a:gd name="connsiteX6" fmla="*/ 1546514 w 1983339"/>
              <a:gd name="connsiteY6" fmla="*/ 762453 h 1680147"/>
              <a:gd name="connsiteX7" fmla="*/ 1651198 w 1983339"/>
              <a:gd name="connsiteY7" fmla="*/ 850084 h 1680147"/>
              <a:gd name="connsiteX8" fmla="*/ 1651767 w 1983339"/>
              <a:gd name="connsiteY8" fmla="*/ 850240 h 1680147"/>
              <a:gd name="connsiteX9" fmla="*/ 1696032 w 1983339"/>
              <a:gd name="connsiteY9" fmla="*/ 862379 h 1680147"/>
              <a:gd name="connsiteX10" fmla="*/ 1785544 w 1983339"/>
              <a:gd name="connsiteY10" fmla="*/ 935132 h 1680147"/>
              <a:gd name="connsiteX11" fmla="*/ 1795187 w 1983339"/>
              <a:gd name="connsiteY11" fmla="*/ 981613 h 1680147"/>
              <a:gd name="connsiteX12" fmla="*/ 1794607 w 1983339"/>
              <a:gd name="connsiteY12" fmla="*/ 983308 h 1680147"/>
              <a:gd name="connsiteX13" fmla="*/ 1803598 w 1983339"/>
              <a:gd name="connsiteY13" fmla="*/ 1002484 h 1680147"/>
              <a:gd name="connsiteX14" fmla="*/ 1804167 w 1983339"/>
              <a:gd name="connsiteY14" fmla="*/ 1002640 h 1680147"/>
              <a:gd name="connsiteX15" fmla="*/ 1848432 w 1983339"/>
              <a:gd name="connsiteY15" fmla="*/ 1014779 h 1680147"/>
              <a:gd name="connsiteX16" fmla="*/ 1937944 w 1983339"/>
              <a:gd name="connsiteY16" fmla="*/ 1087532 h 1680147"/>
              <a:gd name="connsiteX17" fmla="*/ 1931931 w 1983339"/>
              <a:gd name="connsiteY17" fmla="*/ 1179754 h 1680147"/>
              <a:gd name="connsiteX18" fmla="*/ 1975858 w 1983339"/>
              <a:gd name="connsiteY18" fmla="*/ 1320759 h 1680147"/>
              <a:gd name="connsiteX19" fmla="*/ 1770084 w 1983339"/>
              <a:gd name="connsiteY19" fmla="*/ 1444188 h 1680147"/>
              <a:gd name="connsiteX20" fmla="*/ 1696421 w 1983339"/>
              <a:gd name="connsiteY20" fmla="*/ 1549951 h 1680147"/>
              <a:gd name="connsiteX21" fmla="*/ 1445621 w 1983339"/>
              <a:gd name="connsiteY21" fmla="*/ 1562757 h 1680147"/>
              <a:gd name="connsiteX22" fmla="*/ 1266394 w 1983339"/>
              <a:gd name="connsiteY22" fmla="*/ 1675586 h 1680147"/>
              <a:gd name="connsiteX23" fmla="*/ 1002871 w 1983339"/>
              <a:gd name="connsiteY23" fmla="*/ 1606716 h 1680147"/>
              <a:gd name="connsiteX24" fmla="*/ 645316 w 1983339"/>
              <a:gd name="connsiteY24" fmla="*/ 1570234 h 1680147"/>
              <a:gd name="connsiteX25" fmla="*/ 613709 w 1983339"/>
              <a:gd name="connsiteY25" fmla="*/ 1540804 h 1680147"/>
              <a:gd name="connsiteX26" fmla="*/ 610736 w 1983339"/>
              <a:gd name="connsiteY26" fmla="*/ 1538642 h 1680147"/>
              <a:gd name="connsiteX27" fmla="*/ 595680 w 1983339"/>
              <a:gd name="connsiteY27" fmla="*/ 1538034 h 1680147"/>
              <a:gd name="connsiteX28" fmla="*/ 552990 w 1983339"/>
              <a:gd name="connsiteY28" fmla="*/ 1551438 h 1680147"/>
              <a:gd name="connsiteX29" fmla="*/ 214155 w 1983339"/>
              <a:gd name="connsiteY29" fmla="*/ 1466871 h 1680147"/>
              <a:gd name="connsiteX30" fmla="*/ 42042 w 1983339"/>
              <a:gd name="connsiteY30" fmla="*/ 1391149 h 1680147"/>
              <a:gd name="connsiteX31" fmla="*/ 78819 w 1983339"/>
              <a:gd name="connsiteY31" fmla="*/ 1288937 h 1680147"/>
              <a:gd name="connsiteX32" fmla="*/ 1159 w 1983339"/>
              <a:gd name="connsiteY32" fmla="*/ 1184071 h 1680147"/>
              <a:gd name="connsiteX33" fmla="*/ 142985 w 1983339"/>
              <a:gd name="connsiteY33" fmla="*/ 1090863 h 1680147"/>
              <a:gd name="connsiteX34" fmla="*/ 144342 w 1983339"/>
              <a:gd name="connsiteY34" fmla="*/ 1088406 h 1680147"/>
              <a:gd name="connsiteX35" fmla="*/ 144342 w 1983339"/>
              <a:gd name="connsiteY35" fmla="*/ 1088406 h 1680147"/>
              <a:gd name="connsiteX36" fmla="*/ 207519 w 1983339"/>
              <a:gd name="connsiteY36" fmla="*/ 954556 h 1680147"/>
              <a:gd name="connsiteX37" fmla="*/ 353090 w 1983339"/>
              <a:gd name="connsiteY37" fmla="*/ 903177 h 1680147"/>
              <a:gd name="connsiteX38" fmla="*/ 419558 w 1983339"/>
              <a:gd name="connsiteY38" fmla="*/ 904002 h 1680147"/>
              <a:gd name="connsiteX39" fmla="*/ 420044 w 1983339"/>
              <a:gd name="connsiteY39" fmla="*/ 903266 h 1680147"/>
              <a:gd name="connsiteX40" fmla="*/ 452381 w 1983339"/>
              <a:gd name="connsiteY40" fmla="*/ 873955 h 1680147"/>
              <a:gd name="connsiteX41" fmla="*/ 759721 w 1983339"/>
              <a:gd name="connsiteY41" fmla="*/ 843376 h 1680147"/>
              <a:gd name="connsiteX42" fmla="*/ 759789 w 1983339"/>
              <a:gd name="connsiteY42" fmla="*/ 843325 h 1680147"/>
              <a:gd name="connsiteX43" fmla="*/ 820910 w 1983339"/>
              <a:gd name="connsiteY43" fmla="*/ 797333 h 1680147"/>
              <a:gd name="connsiteX44" fmla="*/ 1069591 w 1983339"/>
              <a:gd name="connsiteY44" fmla="*/ 811631 h 1680147"/>
              <a:gd name="connsiteX45" fmla="*/ 1070695 w 1983339"/>
              <a:gd name="connsiteY45" fmla="*/ 810766 h 1680147"/>
              <a:gd name="connsiteX46" fmla="*/ 1119238 w 1983339"/>
              <a:gd name="connsiteY46" fmla="*/ 772728 h 1680147"/>
              <a:gd name="connsiteX47" fmla="*/ 1190334 w 1983339"/>
              <a:gd name="connsiteY47" fmla="*/ 753665 h 1680147"/>
              <a:gd name="connsiteX48" fmla="*/ 1273540 w 1983339"/>
              <a:gd name="connsiteY48" fmla="*/ 760581 h 1680147"/>
              <a:gd name="connsiteX49" fmla="*/ 1338152 w 1983339"/>
              <a:gd name="connsiteY49" fmla="*/ 793589 h 1680147"/>
              <a:gd name="connsiteX50" fmla="*/ 1340081 w 1983339"/>
              <a:gd name="connsiteY50" fmla="*/ 794575 h 1680147"/>
              <a:gd name="connsiteX51" fmla="*/ 1491035 w 1983339"/>
              <a:gd name="connsiteY51" fmla="*/ 753187 h 1680147"/>
              <a:gd name="connsiteX52" fmla="*/ 78966 w 1983339"/>
              <a:gd name="connsiteY52" fmla="*/ 700105 h 1680147"/>
              <a:gd name="connsiteX53" fmla="*/ 78966 w 1983339"/>
              <a:gd name="connsiteY53" fmla="*/ 786193 h 1680147"/>
              <a:gd name="connsiteX54" fmla="*/ 35922 w 1983339"/>
              <a:gd name="connsiteY54" fmla="*/ 743149 h 1680147"/>
              <a:gd name="connsiteX55" fmla="*/ 78966 w 1983339"/>
              <a:gd name="connsiteY55" fmla="*/ 700105 h 1680147"/>
              <a:gd name="connsiteX56" fmla="*/ 741497 w 1983339"/>
              <a:gd name="connsiteY56" fmla="*/ 581950 h 1680147"/>
              <a:gd name="connsiteX57" fmla="*/ 806063 w 1983339"/>
              <a:gd name="connsiteY57" fmla="*/ 646516 h 1680147"/>
              <a:gd name="connsiteX58" fmla="*/ 741497 w 1983339"/>
              <a:gd name="connsiteY58" fmla="*/ 711082 h 1680147"/>
              <a:gd name="connsiteX59" fmla="*/ 676931 w 1983339"/>
              <a:gd name="connsiteY59" fmla="*/ 646516 h 1680147"/>
              <a:gd name="connsiteX60" fmla="*/ 741497 w 1983339"/>
              <a:gd name="connsiteY60" fmla="*/ 581950 h 1680147"/>
              <a:gd name="connsiteX61" fmla="*/ 1380406 w 1983339"/>
              <a:gd name="connsiteY61" fmla="*/ 560539 h 1680147"/>
              <a:gd name="connsiteX62" fmla="*/ 1444972 w 1983339"/>
              <a:gd name="connsiteY62" fmla="*/ 625105 h 1680147"/>
              <a:gd name="connsiteX63" fmla="*/ 1380406 w 1983339"/>
              <a:gd name="connsiteY63" fmla="*/ 689671 h 1680147"/>
              <a:gd name="connsiteX64" fmla="*/ 1315840 w 1983339"/>
              <a:gd name="connsiteY64" fmla="*/ 625105 h 1680147"/>
              <a:gd name="connsiteX65" fmla="*/ 1380406 w 1983339"/>
              <a:gd name="connsiteY65" fmla="*/ 560539 h 1680147"/>
              <a:gd name="connsiteX66" fmla="*/ 647043 w 1983339"/>
              <a:gd name="connsiteY66" fmla="*/ 447179 h 1680147"/>
              <a:gd name="connsiteX67" fmla="*/ 690087 w 1983339"/>
              <a:gd name="connsiteY67" fmla="*/ 490223 h 1680147"/>
              <a:gd name="connsiteX68" fmla="*/ 647043 w 1983339"/>
              <a:gd name="connsiteY68" fmla="*/ 533267 h 1680147"/>
              <a:gd name="connsiteX69" fmla="*/ 603999 w 1983339"/>
              <a:gd name="connsiteY69" fmla="*/ 490223 h 1680147"/>
              <a:gd name="connsiteX70" fmla="*/ 647043 w 1983339"/>
              <a:gd name="connsiteY70" fmla="*/ 447179 h 1680147"/>
              <a:gd name="connsiteX71" fmla="*/ 574852 w 1983339"/>
              <a:gd name="connsiteY71" fmla="*/ 349248 h 1680147"/>
              <a:gd name="connsiteX72" fmla="*/ 596374 w 1983339"/>
              <a:gd name="connsiteY72" fmla="*/ 370770 h 1680147"/>
              <a:gd name="connsiteX73" fmla="*/ 574852 w 1983339"/>
              <a:gd name="connsiteY73" fmla="*/ 392292 h 1680147"/>
              <a:gd name="connsiteX74" fmla="*/ 553330 w 1983339"/>
              <a:gd name="connsiteY74" fmla="*/ 370770 h 1680147"/>
              <a:gd name="connsiteX75" fmla="*/ 574852 w 1983339"/>
              <a:gd name="connsiteY75" fmla="*/ 349248 h 1680147"/>
              <a:gd name="connsiteX76" fmla="*/ 1472481 w 1983339"/>
              <a:gd name="connsiteY76" fmla="*/ 259574 h 1680147"/>
              <a:gd name="connsiteX77" fmla="*/ 1515525 w 1983339"/>
              <a:gd name="connsiteY77" fmla="*/ 302618 h 1680147"/>
              <a:gd name="connsiteX78" fmla="*/ 1472481 w 1983339"/>
              <a:gd name="connsiteY78" fmla="*/ 345662 h 1680147"/>
              <a:gd name="connsiteX79" fmla="*/ 1429437 w 1983339"/>
              <a:gd name="connsiteY79" fmla="*/ 302618 h 1680147"/>
              <a:gd name="connsiteX80" fmla="*/ 1472481 w 1983339"/>
              <a:gd name="connsiteY80" fmla="*/ 259574 h 1680147"/>
              <a:gd name="connsiteX81" fmla="*/ 1552738 w 1983339"/>
              <a:gd name="connsiteY81" fmla="*/ 0 h 1680147"/>
              <a:gd name="connsiteX82" fmla="*/ 1574260 w 1983339"/>
              <a:gd name="connsiteY82" fmla="*/ 21522 h 1680147"/>
              <a:gd name="connsiteX83" fmla="*/ 1552738 w 1983339"/>
              <a:gd name="connsiteY83" fmla="*/ 43044 h 1680147"/>
              <a:gd name="connsiteX84" fmla="*/ 1531216 w 1983339"/>
              <a:gd name="connsiteY84" fmla="*/ 21522 h 1680147"/>
              <a:gd name="connsiteX85" fmla="*/ 1552738 w 1983339"/>
              <a:gd name="connsiteY85" fmla="*/ 0 h 1680147"/>
              <a:gd name="connsiteX0" fmla="*/ 219396 w 1983339"/>
              <a:gd name="connsiteY0" fmla="*/ 771943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219396 w 1983339"/>
              <a:gd name="connsiteY4" fmla="*/ 771943 h 1680147"/>
              <a:gd name="connsiteX5" fmla="*/ 1491035 w 1983339"/>
              <a:gd name="connsiteY5" fmla="*/ 753187 h 1680147"/>
              <a:gd name="connsiteX6" fmla="*/ 1546514 w 1983339"/>
              <a:gd name="connsiteY6" fmla="*/ 762453 h 1680147"/>
              <a:gd name="connsiteX7" fmla="*/ 1651198 w 1983339"/>
              <a:gd name="connsiteY7" fmla="*/ 850084 h 1680147"/>
              <a:gd name="connsiteX8" fmla="*/ 1651767 w 1983339"/>
              <a:gd name="connsiteY8" fmla="*/ 850240 h 1680147"/>
              <a:gd name="connsiteX9" fmla="*/ 1696032 w 1983339"/>
              <a:gd name="connsiteY9" fmla="*/ 862379 h 1680147"/>
              <a:gd name="connsiteX10" fmla="*/ 1785544 w 1983339"/>
              <a:gd name="connsiteY10" fmla="*/ 935132 h 1680147"/>
              <a:gd name="connsiteX11" fmla="*/ 1795187 w 1983339"/>
              <a:gd name="connsiteY11" fmla="*/ 981613 h 1680147"/>
              <a:gd name="connsiteX12" fmla="*/ 1794607 w 1983339"/>
              <a:gd name="connsiteY12" fmla="*/ 983308 h 1680147"/>
              <a:gd name="connsiteX13" fmla="*/ 1803598 w 1983339"/>
              <a:gd name="connsiteY13" fmla="*/ 1002484 h 1680147"/>
              <a:gd name="connsiteX14" fmla="*/ 1804167 w 1983339"/>
              <a:gd name="connsiteY14" fmla="*/ 1002640 h 1680147"/>
              <a:gd name="connsiteX15" fmla="*/ 1848432 w 1983339"/>
              <a:gd name="connsiteY15" fmla="*/ 1014779 h 1680147"/>
              <a:gd name="connsiteX16" fmla="*/ 1937944 w 1983339"/>
              <a:gd name="connsiteY16" fmla="*/ 1087532 h 1680147"/>
              <a:gd name="connsiteX17" fmla="*/ 1931931 w 1983339"/>
              <a:gd name="connsiteY17" fmla="*/ 1179754 h 1680147"/>
              <a:gd name="connsiteX18" fmla="*/ 1975858 w 1983339"/>
              <a:gd name="connsiteY18" fmla="*/ 1320759 h 1680147"/>
              <a:gd name="connsiteX19" fmla="*/ 1770084 w 1983339"/>
              <a:gd name="connsiteY19" fmla="*/ 1444188 h 1680147"/>
              <a:gd name="connsiteX20" fmla="*/ 1696421 w 1983339"/>
              <a:gd name="connsiteY20" fmla="*/ 1549951 h 1680147"/>
              <a:gd name="connsiteX21" fmla="*/ 1445621 w 1983339"/>
              <a:gd name="connsiteY21" fmla="*/ 1562757 h 1680147"/>
              <a:gd name="connsiteX22" fmla="*/ 1266394 w 1983339"/>
              <a:gd name="connsiteY22" fmla="*/ 1675586 h 1680147"/>
              <a:gd name="connsiteX23" fmla="*/ 1002871 w 1983339"/>
              <a:gd name="connsiteY23" fmla="*/ 1606716 h 1680147"/>
              <a:gd name="connsiteX24" fmla="*/ 645316 w 1983339"/>
              <a:gd name="connsiteY24" fmla="*/ 1570234 h 1680147"/>
              <a:gd name="connsiteX25" fmla="*/ 613709 w 1983339"/>
              <a:gd name="connsiteY25" fmla="*/ 1540804 h 1680147"/>
              <a:gd name="connsiteX26" fmla="*/ 610736 w 1983339"/>
              <a:gd name="connsiteY26" fmla="*/ 1538642 h 1680147"/>
              <a:gd name="connsiteX27" fmla="*/ 595680 w 1983339"/>
              <a:gd name="connsiteY27" fmla="*/ 1538034 h 1680147"/>
              <a:gd name="connsiteX28" fmla="*/ 552990 w 1983339"/>
              <a:gd name="connsiteY28" fmla="*/ 1551438 h 1680147"/>
              <a:gd name="connsiteX29" fmla="*/ 214155 w 1983339"/>
              <a:gd name="connsiteY29" fmla="*/ 1466871 h 1680147"/>
              <a:gd name="connsiteX30" fmla="*/ 42042 w 1983339"/>
              <a:gd name="connsiteY30" fmla="*/ 1391149 h 1680147"/>
              <a:gd name="connsiteX31" fmla="*/ 78819 w 1983339"/>
              <a:gd name="connsiteY31" fmla="*/ 1288937 h 1680147"/>
              <a:gd name="connsiteX32" fmla="*/ 1159 w 1983339"/>
              <a:gd name="connsiteY32" fmla="*/ 1184071 h 1680147"/>
              <a:gd name="connsiteX33" fmla="*/ 142985 w 1983339"/>
              <a:gd name="connsiteY33" fmla="*/ 1090863 h 1680147"/>
              <a:gd name="connsiteX34" fmla="*/ 144342 w 1983339"/>
              <a:gd name="connsiteY34" fmla="*/ 1088406 h 1680147"/>
              <a:gd name="connsiteX35" fmla="*/ 144342 w 1983339"/>
              <a:gd name="connsiteY35" fmla="*/ 1088406 h 1680147"/>
              <a:gd name="connsiteX36" fmla="*/ 207519 w 1983339"/>
              <a:gd name="connsiteY36" fmla="*/ 954556 h 1680147"/>
              <a:gd name="connsiteX37" fmla="*/ 353090 w 1983339"/>
              <a:gd name="connsiteY37" fmla="*/ 903177 h 1680147"/>
              <a:gd name="connsiteX38" fmla="*/ 419558 w 1983339"/>
              <a:gd name="connsiteY38" fmla="*/ 904002 h 1680147"/>
              <a:gd name="connsiteX39" fmla="*/ 420044 w 1983339"/>
              <a:gd name="connsiteY39" fmla="*/ 903266 h 1680147"/>
              <a:gd name="connsiteX40" fmla="*/ 452381 w 1983339"/>
              <a:gd name="connsiteY40" fmla="*/ 873955 h 1680147"/>
              <a:gd name="connsiteX41" fmla="*/ 759721 w 1983339"/>
              <a:gd name="connsiteY41" fmla="*/ 843376 h 1680147"/>
              <a:gd name="connsiteX42" fmla="*/ 759789 w 1983339"/>
              <a:gd name="connsiteY42" fmla="*/ 843325 h 1680147"/>
              <a:gd name="connsiteX43" fmla="*/ 820910 w 1983339"/>
              <a:gd name="connsiteY43" fmla="*/ 797333 h 1680147"/>
              <a:gd name="connsiteX44" fmla="*/ 1069591 w 1983339"/>
              <a:gd name="connsiteY44" fmla="*/ 811631 h 1680147"/>
              <a:gd name="connsiteX45" fmla="*/ 1070695 w 1983339"/>
              <a:gd name="connsiteY45" fmla="*/ 810766 h 1680147"/>
              <a:gd name="connsiteX46" fmla="*/ 1119238 w 1983339"/>
              <a:gd name="connsiteY46" fmla="*/ 772728 h 1680147"/>
              <a:gd name="connsiteX47" fmla="*/ 1190334 w 1983339"/>
              <a:gd name="connsiteY47" fmla="*/ 753665 h 1680147"/>
              <a:gd name="connsiteX48" fmla="*/ 1273540 w 1983339"/>
              <a:gd name="connsiteY48" fmla="*/ 760581 h 1680147"/>
              <a:gd name="connsiteX49" fmla="*/ 1338152 w 1983339"/>
              <a:gd name="connsiteY49" fmla="*/ 793589 h 1680147"/>
              <a:gd name="connsiteX50" fmla="*/ 1340081 w 1983339"/>
              <a:gd name="connsiteY50" fmla="*/ 794575 h 1680147"/>
              <a:gd name="connsiteX51" fmla="*/ 1491035 w 1983339"/>
              <a:gd name="connsiteY51" fmla="*/ 753187 h 1680147"/>
              <a:gd name="connsiteX52" fmla="*/ 78966 w 1983339"/>
              <a:gd name="connsiteY52" fmla="*/ 700105 h 1680147"/>
              <a:gd name="connsiteX53" fmla="*/ 35922 w 1983339"/>
              <a:gd name="connsiteY53" fmla="*/ 743149 h 1680147"/>
              <a:gd name="connsiteX54" fmla="*/ 78966 w 1983339"/>
              <a:gd name="connsiteY54" fmla="*/ 700105 h 1680147"/>
              <a:gd name="connsiteX55" fmla="*/ 741497 w 1983339"/>
              <a:gd name="connsiteY55" fmla="*/ 581950 h 1680147"/>
              <a:gd name="connsiteX56" fmla="*/ 806063 w 1983339"/>
              <a:gd name="connsiteY56" fmla="*/ 646516 h 1680147"/>
              <a:gd name="connsiteX57" fmla="*/ 741497 w 1983339"/>
              <a:gd name="connsiteY57" fmla="*/ 711082 h 1680147"/>
              <a:gd name="connsiteX58" fmla="*/ 676931 w 1983339"/>
              <a:gd name="connsiteY58" fmla="*/ 646516 h 1680147"/>
              <a:gd name="connsiteX59" fmla="*/ 741497 w 1983339"/>
              <a:gd name="connsiteY59" fmla="*/ 581950 h 1680147"/>
              <a:gd name="connsiteX60" fmla="*/ 1380406 w 1983339"/>
              <a:gd name="connsiteY60" fmla="*/ 560539 h 1680147"/>
              <a:gd name="connsiteX61" fmla="*/ 1444972 w 1983339"/>
              <a:gd name="connsiteY61" fmla="*/ 625105 h 1680147"/>
              <a:gd name="connsiteX62" fmla="*/ 1380406 w 1983339"/>
              <a:gd name="connsiteY62" fmla="*/ 689671 h 1680147"/>
              <a:gd name="connsiteX63" fmla="*/ 1315840 w 1983339"/>
              <a:gd name="connsiteY63" fmla="*/ 625105 h 1680147"/>
              <a:gd name="connsiteX64" fmla="*/ 1380406 w 1983339"/>
              <a:gd name="connsiteY64" fmla="*/ 560539 h 1680147"/>
              <a:gd name="connsiteX65" fmla="*/ 647043 w 1983339"/>
              <a:gd name="connsiteY65" fmla="*/ 447179 h 1680147"/>
              <a:gd name="connsiteX66" fmla="*/ 690087 w 1983339"/>
              <a:gd name="connsiteY66" fmla="*/ 490223 h 1680147"/>
              <a:gd name="connsiteX67" fmla="*/ 647043 w 1983339"/>
              <a:gd name="connsiteY67" fmla="*/ 533267 h 1680147"/>
              <a:gd name="connsiteX68" fmla="*/ 603999 w 1983339"/>
              <a:gd name="connsiteY68" fmla="*/ 490223 h 1680147"/>
              <a:gd name="connsiteX69" fmla="*/ 647043 w 1983339"/>
              <a:gd name="connsiteY69" fmla="*/ 447179 h 1680147"/>
              <a:gd name="connsiteX70" fmla="*/ 574852 w 1983339"/>
              <a:gd name="connsiteY70" fmla="*/ 349248 h 1680147"/>
              <a:gd name="connsiteX71" fmla="*/ 596374 w 1983339"/>
              <a:gd name="connsiteY71" fmla="*/ 370770 h 1680147"/>
              <a:gd name="connsiteX72" fmla="*/ 574852 w 1983339"/>
              <a:gd name="connsiteY72" fmla="*/ 392292 h 1680147"/>
              <a:gd name="connsiteX73" fmla="*/ 553330 w 1983339"/>
              <a:gd name="connsiteY73" fmla="*/ 370770 h 1680147"/>
              <a:gd name="connsiteX74" fmla="*/ 574852 w 1983339"/>
              <a:gd name="connsiteY74" fmla="*/ 349248 h 1680147"/>
              <a:gd name="connsiteX75" fmla="*/ 1472481 w 1983339"/>
              <a:gd name="connsiteY75" fmla="*/ 259574 h 1680147"/>
              <a:gd name="connsiteX76" fmla="*/ 1515525 w 1983339"/>
              <a:gd name="connsiteY76" fmla="*/ 302618 h 1680147"/>
              <a:gd name="connsiteX77" fmla="*/ 1472481 w 1983339"/>
              <a:gd name="connsiteY77" fmla="*/ 345662 h 1680147"/>
              <a:gd name="connsiteX78" fmla="*/ 1429437 w 1983339"/>
              <a:gd name="connsiteY78" fmla="*/ 302618 h 1680147"/>
              <a:gd name="connsiteX79" fmla="*/ 1472481 w 1983339"/>
              <a:gd name="connsiteY79" fmla="*/ 259574 h 1680147"/>
              <a:gd name="connsiteX80" fmla="*/ 1552738 w 1983339"/>
              <a:gd name="connsiteY80" fmla="*/ 0 h 1680147"/>
              <a:gd name="connsiteX81" fmla="*/ 1574260 w 1983339"/>
              <a:gd name="connsiteY81" fmla="*/ 21522 h 1680147"/>
              <a:gd name="connsiteX82" fmla="*/ 1552738 w 1983339"/>
              <a:gd name="connsiteY82" fmla="*/ 43044 h 1680147"/>
              <a:gd name="connsiteX83" fmla="*/ 1531216 w 1983339"/>
              <a:gd name="connsiteY83" fmla="*/ 21522 h 1680147"/>
              <a:gd name="connsiteX84" fmla="*/ 1552738 w 1983339"/>
              <a:gd name="connsiteY84" fmla="*/ 0 h 1680147"/>
              <a:gd name="connsiteX0" fmla="*/ 219396 w 1983339"/>
              <a:gd name="connsiteY0" fmla="*/ 771943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219396 w 1983339"/>
              <a:gd name="connsiteY4" fmla="*/ 771943 h 1680147"/>
              <a:gd name="connsiteX5" fmla="*/ 1491035 w 1983339"/>
              <a:gd name="connsiteY5" fmla="*/ 753187 h 1680147"/>
              <a:gd name="connsiteX6" fmla="*/ 1546514 w 1983339"/>
              <a:gd name="connsiteY6" fmla="*/ 762453 h 1680147"/>
              <a:gd name="connsiteX7" fmla="*/ 1651198 w 1983339"/>
              <a:gd name="connsiteY7" fmla="*/ 850084 h 1680147"/>
              <a:gd name="connsiteX8" fmla="*/ 1651767 w 1983339"/>
              <a:gd name="connsiteY8" fmla="*/ 850240 h 1680147"/>
              <a:gd name="connsiteX9" fmla="*/ 1696032 w 1983339"/>
              <a:gd name="connsiteY9" fmla="*/ 862379 h 1680147"/>
              <a:gd name="connsiteX10" fmla="*/ 1785544 w 1983339"/>
              <a:gd name="connsiteY10" fmla="*/ 935132 h 1680147"/>
              <a:gd name="connsiteX11" fmla="*/ 1795187 w 1983339"/>
              <a:gd name="connsiteY11" fmla="*/ 981613 h 1680147"/>
              <a:gd name="connsiteX12" fmla="*/ 1794607 w 1983339"/>
              <a:gd name="connsiteY12" fmla="*/ 983308 h 1680147"/>
              <a:gd name="connsiteX13" fmla="*/ 1803598 w 1983339"/>
              <a:gd name="connsiteY13" fmla="*/ 1002484 h 1680147"/>
              <a:gd name="connsiteX14" fmla="*/ 1804167 w 1983339"/>
              <a:gd name="connsiteY14" fmla="*/ 1002640 h 1680147"/>
              <a:gd name="connsiteX15" fmla="*/ 1848432 w 1983339"/>
              <a:gd name="connsiteY15" fmla="*/ 1014779 h 1680147"/>
              <a:gd name="connsiteX16" fmla="*/ 1937944 w 1983339"/>
              <a:gd name="connsiteY16" fmla="*/ 1087532 h 1680147"/>
              <a:gd name="connsiteX17" fmla="*/ 1931931 w 1983339"/>
              <a:gd name="connsiteY17" fmla="*/ 1179754 h 1680147"/>
              <a:gd name="connsiteX18" fmla="*/ 1975858 w 1983339"/>
              <a:gd name="connsiteY18" fmla="*/ 1320759 h 1680147"/>
              <a:gd name="connsiteX19" fmla="*/ 1770084 w 1983339"/>
              <a:gd name="connsiteY19" fmla="*/ 1444188 h 1680147"/>
              <a:gd name="connsiteX20" fmla="*/ 1696421 w 1983339"/>
              <a:gd name="connsiteY20" fmla="*/ 1549951 h 1680147"/>
              <a:gd name="connsiteX21" fmla="*/ 1445621 w 1983339"/>
              <a:gd name="connsiteY21" fmla="*/ 1562757 h 1680147"/>
              <a:gd name="connsiteX22" fmla="*/ 1266394 w 1983339"/>
              <a:gd name="connsiteY22" fmla="*/ 1675586 h 1680147"/>
              <a:gd name="connsiteX23" fmla="*/ 1002871 w 1983339"/>
              <a:gd name="connsiteY23" fmla="*/ 1606716 h 1680147"/>
              <a:gd name="connsiteX24" fmla="*/ 645316 w 1983339"/>
              <a:gd name="connsiteY24" fmla="*/ 1570234 h 1680147"/>
              <a:gd name="connsiteX25" fmla="*/ 613709 w 1983339"/>
              <a:gd name="connsiteY25" fmla="*/ 1540804 h 1680147"/>
              <a:gd name="connsiteX26" fmla="*/ 610736 w 1983339"/>
              <a:gd name="connsiteY26" fmla="*/ 1538642 h 1680147"/>
              <a:gd name="connsiteX27" fmla="*/ 595680 w 1983339"/>
              <a:gd name="connsiteY27" fmla="*/ 1538034 h 1680147"/>
              <a:gd name="connsiteX28" fmla="*/ 552990 w 1983339"/>
              <a:gd name="connsiteY28" fmla="*/ 1551438 h 1680147"/>
              <a:gd name="connsiteX29" fmla="*/ 214155 w 1983339"/>
              <a:gd name="connsiteY29" fmla="*/ 1466871 h 1680147"/>
              <a:gd name="connsiteX30" fmla="*/ 42042 w 1983339"/>
              <a:gd name="connsiteY30" fmla="*/ 1391149 h 1680147"/>
              <a:gd name="connsiteX31" fmla="*/ 78819 w 1983339"/>
              <a:gd name="connsiteY31" fmla="*/ 1288937 h 1680147"/>
              <a:gd name="connsiteX32" fmla="*/ 1159 w 1983339"/>
              <a:gd name="connsiteY32" fmla="*/ 1184071 h 1680147"/>
              <a:gd name="connsiteX33" fmla="*/ 142985 w 1983339"/>
              <a:gd name="connsiteY33" fmla="*/ 1090863 h 1680147"/>
              <a:gd name="connsiteX34" fmla="*/ 144342 w 1983339"/>
              <a:gd name="connsiteY34" fmla="*/ 1088406 h 1680147"/>
              <a:gd name="connsiteX35" fmla="*/ 144342 w 1983339"/>
              <a:gd name="connsiteY35" fmla="*/ 1088406 h 1680147"/>
              <a:gd name="connsiteX36" fmla="*/ 207519 w 1983339"/>
              <a:gd name="connsiteY36" fmla="*/ 954556 h 1680147"/>
              <a:gd name="connsiteX37" fmla="*/ 353090 w 1983339"/>
              <a:gd name="connsiteY37" fmla="*/ 903177 h 1680147"/>
              <a:gd name="connsiteX38" fmla="*/ 419558 w 1983339"/>
              <a:gd name="connsiteY38" fmla="*/ 904002 h 1680147"/>
              <a:gd name="connsiteX39" fmla="*/ 420044 w 1983339"/>
              <a:gd name="connsiteY39" fmla="*/ 903266 h 1680147"/>
              <a:gd name="connsiteX40" fmla="*/ 452381 w 1983339"/>
              <a:gd name="connsiteY40" fmla="*/ 873955 h 1680147"/>
              <a:gd name="connsiteX41" fmla="*/ 759721 w 1983339"/>
              <a:gd name="connsiteY41" fmla="*/ 843376 h 1680147"/>
              <a:gd name="connsiteX42" fmla="*/ 759789 w 1983339"/>
              <a:gd name="connsiteY42" fmla="*/ 843325 h 1680147"/>
              <a:gd name="connsiteX43" fmla="*/ 820910 w 1983339"/>
              <a:gd name="connsiteY43" fmla="*/ 797333 h 1680147"/>
              <a:gd name="connsiteX44" fmla="*/ 1069591 w 1983339"/>
              <a:gd name="connsiteY44" fmla="*/ 811631 h 1680147"/>
              <a:gd name="connsiteX45" fmla="*/ 1070695 w 1983339"/>
              <a:gd name="connsiteY45" fmla="*/ 810766 h 1680147"/>
              <a:gd name="connsiteX46" fmla="*/ 1119238 w 1983339"/>
              <a:gd name="connsiteY46" fmla="*/ 772728 h 1680147"/>
              <a:gd name="connsiteX47" fmla="*/ 1190334 w 1983339"/>
              <a:gd name="connsiteY47" fmla="*/ 753665 h 1680147"/>
              <a:gd name="connsiteX48" fmla="*/ 1273540 w 1983339"/>
              <a:gd name="connsiteY48" fmla="*/ 760581 h 1680147"/>
              <a:gd name="connsiteX49" fmla="*/ 1338152 w 1983339"/>
              <a:gd name="connsiteY49" fmla="*/ 793589 h 1680147"/>
              <a:gd name="connsiteX50" fmla="*/ 1340081 w 1983339"/>
              <a:gd name="connsiteY50" fmla="*/ 794575 h 1680147"/>
              <a:gd name="connsiteX51" fmla="*/ 1491035 w 1983339"/>
              <a:gd name="connsiteY51" fmla="*/ 753187 h 1680147"/>
              <a:gd name="connsiteX52" fmla="*/ 741497 w 1983339"/>
              <a:gd name="connsiteY52" fmla="*/ 581950 h 1680147"/>
              <a:gd name="connsiteX53" fmla="*/ 806063 w 1983339"/>
              <a:gd name="connsiteY53" fmla="*/ 646516 h 1680147"/>
              <a:gd name="connsiteX54" fmla="*/ 741497 w 1983339"/>
              <a:gd name="connsiteY54" fmla="*/ 711082 h 1680147"/>
              <a:gd name="connsiteX55" fmla="*/ 676931 w 1983339"/>
              <a:gd name="connsiteY55" fmla="*/ 646516 h 1680147"/>
              <a:gd name="connsiteX56" fmla="*/ 741497 w 1983339"/>
              <a:gd name="connsiteY56" fmla="*/ 581950 h 1680147"/>
              <a:gd name="connsiteX57" fmla="*/ 1380406 w 1983339"/>
              <a:gd name="connsiteY57" fmla="*/ 560539 h 1680147"/>
              <a:gd name="connsiteX58" fmla="*/ 1444972 w 1983339"/>
              <a:gd name="connsiteY58" fmla="*/ 625105 h 1680147"/>
              <a:gd name="connsiteX59" fmla="*/ 1380406 w 1983339"/>
              <a:gd name="connsiteY59" fmla="*/ 689671 h 1680147"/>
              <a:gd name="connsiteX60" fmla="*/ 1315840 w 1983339"/>
              <a:gd name="connsiteY60" fmla="*/ 625105 h 1680147"/>
              <a:gd name="connsiteX61" fmla="*/ 1380406 w 1983339"/>
              <a:gd name="connsiteY61" fmla="*/ 560539 h 1680147"/>
              <a:gd name="connsiteX62" fmla="*/ 647043 w 1983339"/>
              <a:gd name="connsiteY62" fmla="*/ 447179 h 1680147"/>
              <a:gd name="connsiteX63" fmla="*/ 690087 w 1983339"/>
              <a:gd name="connsiteY63" fmla="*/ 490223 h 1680147"/>
              <a:gd name="connsiteX64" fmla="*/ 647043 w 1983339"/>
              <a:gd name="connsiteY64" fmla="*/ 533267 h 1680147"/>
              <a:gd name="connsiteX65" fmla="*/ 603999 w 1983339"/>
              <a:gd name="connsiteY65" fmla="*/ 490223 h 1680147"/>
              <a:gd name="connsiteX66" fmla="*/ 647043 w 1983339"/>
              <a:gd name="connsiteY66" fmla="*/ 447179 h 1680147"/>
              <a:gd name="connsiteX67" fmla="*/ 574852 w 1983339"/>
              <a:gd name="connsiteY67" fmla="*/ 349248 h 1680147"/>
              <a:gd name="connsiteX68" fmla="*/ 596374 w 1983339"/>
              <a:gd name="connsiteY68" fmla="*/ 370770 h 1680147"/>
              <a:gd name="connsiteX69" fmla="*/ 574852 w 1983339"/>
              <a:gd name="connsiteY69" fmla="*/ 392292 h 1680147"/>
              <a:gd name="connsiteX70" fmla="*/ 553330 w 1983339"/>
              <a:gd name="connsiteY70" fmla="*/ 370770 h 1680147"/>
              <a:gd name="connsiteX71" fmla="*/ 574852 w 1983339"/>
              <a:gd name="connsiteY71" fmla="*/ 349248 h 1680147"/>
              <a:gd name="connsiteX72" fmla="*/ 1472481 w 1983339"/>
              <a:gd name="connsiteY72" fmla="*/ 259574 h 1680147"/>
              <a:gd name="connsiteX73" fmla="*/ 1515525 w 1983339"/>
              <a:gd name="connsiteY73" fmla="*/ 302618 h 1680147"/>
              <a:gd name="connsiteX74" fmla="*/ 1472481 w 1983339"/>
              <a:gd name="connsiteY74" fmla="*/ 345662 h 1680147"/>
              <a:gd name="connsiteX75" fmla="*/ 1429437 w 1983339"/>
              <a:gd name="connsiteY75" fmla="*/ 302618 h 1680147"/>
              <a:gd name="connsiteX76" fmla="*/ 1472481 w 1983339"/>
              <a:gd name="connsiteY76" fmla="*/ 259574 h 1680147"/>
              <a:gd name="connsiteX77" fmla="*/ 1552738 w 1983339"/>
              <a:gd name="connsiteY77" fmla="*/ 0 h 1680147"/>
              <a:gd name="connsiteX78" fmla="*/ 1574260 w 1983339"/>
              <a:gd name="connsiteY78" fmla="*/ 21522 h 1680147"/>
              <a:gd name="connsiteX79" fmla="*/ 1552738 w 1983339"/>
              <a:gd name="connsiteY79" fmla="*/ 43044 h 1680147"/>
              <a:gd name="connsiteX80" fmla="*/ 1531216 w 1983339"/>
              <a:gd name="connsiteY80" fmla="*/ 21522 h 1680147"/>
              <a:gd name="connsiteX81" fmla="*/ 1552738 w 1983339"/>
              <a:gd name="connsiteY81" fmla="*/ 0 h 1680147"/>
              <a:gd name="connsiteX0" fmla="*/ 154830 w 1983339"/>
              <a:gd name="connsiteY0" fmla="*/ 836509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54830 w 1983339"/>
              <a:gd name="connsiteY3" fmla="*/ 836509 h 1680147"/>
              <a:gd name="connsiteX4" fmla="*/ 1491035 w 1983339"/>
              <a:gd name="connsiteY4" fmla="*/ 753187 h 1680147"/>
              <a:gd name="connsiteX5" fmla="*/ 1546514 w 1983339"/>
              <a:gd name="connsiteY5" fmla="*/ 762453 h 1680147"/>
              <a:gd name="connsiteX6" fmla="*/ 1651198 w 1983339"/>
              <a:gd name="connsiteY6" fmla="*/ 850084 h 1680147"/>
              <a:gd name="connsiteX7" fmla="*/ 1651767 w 1983339"/>
              <a:gd name="connsiteY7" fmla="*/ 850240 h 1680147"/>
              <a:gd name="connsiteX8" fmla="*/ 1696032 w 1983339"/>
              <a:gd name="connsiteY8" fmla="*/ 862379 h 1680147"/>
              <a:gd name="connsiteX9" fmla="*/ 1785544 w 1983339"/>
              <a:gd name="connsiteY9" fmla="*/ 935132 h 1680147"/>
              <a:gd name="connsiteX10" fmla="*/ 1795187 w 1983339"/>
              <a:gd name="connsiteY10" fmla="*/ 981613 h 1680147"/>
              <a:gd name="connsiteX11" fmla="*/ 1794607 w 1983339"/>
              <a:gd name="connsiteY11" fmla="*/ 983308 h 1680147"/>
              <a:gd name="connsiteX12" fmla="*/ 1803598 w 1983339"/>
              <a:gd name="connsiteY12" fmla="*/ 1002484 h 1680147"/>
              <a:gd name="connsiteX13" fmla="*/ 1804167 w 1983339"/>
              <a:gd name="connsiteY13" fmla="*/ 1002640 h 1680147"/>
              <a:gd name="connsiteX14" fmla="*/ 1848432 w 1983339"/>
              <a:gd name="connsiteY14" fmla="*/ 1014779 h 1680147"/>
              <a:gd name="connsiteX15" fmla="*/ 1937944 w 1983339"/>
              <a:gd name="connsiteY15" fmla="*/ 1087532 h 1680147"/>
              <a:gd name="connsiteX16" fmla="*/ 1931931 w 1983339"/>
              <a:gd name="connsiteY16" fmla="*/ 1179754 h 1680147"/>
              <a:gd name="connsiteX17" fmla="*/ 1975858 w 1983339"/>
              <a:gd name="connsiteY17" fmla="*/ 1320759 h 1680147"/>
              <a:gd name="connsiteX18" fmla="*/ 1770084 w 1983339"/>
              <a:gd name="connsiteY18" fmla="*/ 1444188 h 1680147"/>
              <a:gd name="connsiteX19" fmla="*/ 1696421 w 1983339"/>
              <a:gd name="connsiteY19" fmla="*/ 1549951 h 1680147"/>
              <a:gd name="connsiteX20" fmla="*/ 1445621 w 1983339"/>
              <a:gd name="connsiteY20" fmla="*/ 1562757 h 1680147"/>
              <a:gd name="connsiteX21" fmla="*/ 1266394 w 1983339"/>
              <a:gd name="connsiteY21" fmla="*/ 1675586 h 1680147"/>
              <a:gd name="connsiteX22" fmla="*/ 1002871 w 1983339"/>
              <a:gd name="connsiteY22" fmla="*/ 1606716 h 1680147"/>
              <a:gd name="connsiteX23" fmla="*/ 645316 w 1983339"/>
              <a:gd name="connsiteY23" fmla="*/ 1570234 h 1680147"/>
              <a:gd name="connsiteX24" fmla="*/ 613709 w 1983339"/>
              <a:gd name="connsiteY24" fmla="*/ 1540804 h 1680147"/>
              <a:gd name="connsiteX25" fmla="*/ 610736 w 1983339"/>
              <a:gd name="connsiteY25" fmla="*/ 1538642 h 1680147"/>
              <a:gd name="connsiteX26" fmla="*/ 595680 w 1983339"/>
              <a:gd name="connsiteY26" fmla="*/ 1538034 h 1680147"/>
              <a:gd name="connsiteX27" fmla="*/ 552990 w 1983339"/>
              <a:gd name="connsiteY27" fmla="*/ 1551438 h 1680147"/>
              <a:gd name="connsiteX28" fmla="*/ 214155 w 1983339"/>
              <a:gd name="connsiteY28" fmla="*/ 1466871 h 1680147"/>
              <a:gd name="connsiteX29" fmla="*/ 42042 w 1983339"/>
              <a:gd name="connsiteY29" fmla="*/ 1391149 h 1680147"/>
              <a:gd name="connsiteX30" fmla="*/ 78819 w 1983339"/>
              <a:gd name="connsiteY30" fmla="*/ 1288937 h 1680147"/>
              <a:gd name="connsiteX31" fmla="*/ 1159 w 1983339"/>
              <a:gd name="connsiteY31" fmla="*/ 1184071 h 1680147"/>
              <a:gd name="connsiteX32" fmla="*/ 142985 w 1983339"/>
              <a:gd name="connsiteY32" fmla="*/ 1090863 h 1680147"/>
              <a:gd name="connsiteX33" fmla="*/ 144342 w 1983339"/>
              <a:gd name="connsiteY33" fmla="*/ 1088406 h 1680147"/>
              <a:gd name="connsiteX34" fmla="*/ 144342 w 1983339"/>
              <a:gd name="connsiteY34" fmla="*/ 1088406 h 1680147"/>
              <a:gd name="connsiteX35" fmla="*/ 207519 w 1983339"/>
              <a:gd name="connsiteY35" fmla="*/ 954556 h 1680147"/>
              <a:gd name="connsiteX36" fmla="*/ 353090 w 1983339"/>
              <a:gd name="connsiteY36" fmla="*/ 903177 h 1680147"/>
              <a:gd name="connsiteX37" fmla="*/ 419558 w 1983339"/>
              <a:gd name="connsiteY37" fmla="*/ 904002 h 1680147"/>
              <a:gd name="connsiteX38" fmla="*/ 420044 w 1983339"/>
              <a:gd name="connsiteY38" fmla="*/ 903266 h 1680147"/>
              <a:gd name="connsiteX39" fmla="*/ 452381 w 1983339"/>
              <a:gd name="connsiteY39" fmla="*/ 873955 h 1680147"/>
              <a:gd name="connsiteX40" fmla="*/ 759721 w 1983339"/>
              <a:gd name="connsiteY40" fmla="*/ 843376 h 1680147"/>
              <a:gd name="connsiteX41" fmla="*/ 759789 w 1983339"/>
              <a:gd name="connsiteY41" fmla="*/ 843325 h 1680147"/>
              <a:gd name="connsiteX42" fmla="*/ 820910 w 1983339"/>
              <a:gd name="connsiteY42" fmla="*/ 797333 h 1680147"/>
              <a:gd name="connsiteX43" fmla="*/ 1069591 w 1983339"/>
              <a:gd name="connsiteY43" fmla="*/ 811631 h 1680147"/>
              <a:gd name="connsiteX44" fmla="*/ 1070695 w 1983339"/>
              <a:gd name="connsiteY44" fmla="*/ 810766 h 1680147"/>
              <a:gd name="connsiteX45" fmla="*/ 1119238 w 1983339"/>
              <a:gd name="connsiteY45" fmla="*/ 772728 h 1680147"/>
              <a:gd name="connsiteX46" fmla="*/ 1190334 w 1983339"/>
              <a:gd name="connsiteY46" fmla="*/ 753665 h 1680147"/>
              <a:gd name="connsiteX47" fmla="*/ 1273540 w 1983339"/>
              <a:gd name="connsiteY47" fmla="*/ 760581 h 1680147"/>
              <a:gd name="connsiteX48" fmla="*/ 1338152 w 1983339"/>
              <a:gd name="connsiteY48" fmla="*/ 793589 h 1680147"/>
              <a:gd name="connsiteX49" fmla="*/ 1340081 w 1983339"/>
              <a:gd name="connsiteY49" fmla="*/ 794575 h 1680147"/>
              <a:gd name="connsiteX50" fmla="*/ 1491035 w 1983339"/>
              <a:gd name="connsiteY50" fmla="*/ 753187 h 1680147"/>
              <a:gd name="connsiteX51" fmla="*/ 741497 w 1983339"/>
              <a:gd name="connsiteY51" fmla="*/ 581950 h 1680147"/>
              <a:gd name="connsiteX52" fmla="*/ 806063 w 1983339"/>
              <a:gd name="connsiteY52" fmla="*/ 646516 h 1680147"/>
              <a:gd name="connsiteX53" fmla="*/ 741497 w 1983339"/>
              <a:gd name="connsiteY53" fmla="*/ 711082 h 1680147"/>
              <a:gd name="connsiteX54" fmla="*/ 676931 w 1983339"/>
              <a:gd name="connsiteY54" fmla="*/ 646516 h 1680147"/>
              <a:gd name="connsiteX55" fmla="*/ 741497 w 1983339"/>
              <a:gd name="connsiteY55" fmla="*/ 581950 h 1680147"/>
              <a:gd name="connsiteX56" fmla="*/ 1380406 w 1983339"/>
              <a:gd name="connsiteY56" fmla="*/ 560539 h 1680147"/>
              <a:gd name="connsiteX57" fmla="*/ 1444972 w 1983339"/>
              <a:gd name="connsiteY57" fmla="*/ 625105 h 1680147"/>
              <a:gd name="connsiteX58" fmla="*/ 1380406 w 1983339"/>
              <a:gd name="connsiteY58" fmla="*/ 689671 h 1680147"/>
              <a:gd name="connsiteX59" fmla="*/ 1315840 w 1983339"/>
              <a:gd name="connsiteY59" fmla="*/ 625105 h 1680147"/>
              <a:gd name="connsiteX60" fmla="*/ 1380406 w 1983339"/>
              <a:gd name="connsiteY60" fmla="*/ 560539 h 1680147"/>
              <a:gd name="connsiteX61" fmla="*/ 647043 w 1983339"/>
              <a:gd name="connsiteY61" fmla="*/ 447179 h 1680147"/>
              <a:gd name="connsiteX62" fmla="*/ 690087 w 1983339"/>
              <a:gd name="connsiteY62" fmla="*/ 490223 h 1680147"/>
              <a:gd name="connsiteX63" fmla="*/ 647043 w 1983339"/>
              <a:gd name="connsiteY63" fmla="*/ 533267 h 1680147"/>
              <a:gd name="connsiteX64" fmla="*/ 603999 w 1983339"/>
              <a:gd name="connsiteY64" fmla="*/ 490223 h 1680147"/>
              <a:gd name="connsiteX65" fmla="*/ 647043 w 1983339"/>
              <a:gd name="connsiteY65" fmla="*/ 447179 h 1680147"/>
              <a:gd name="connsiteX66" fmla="*/ 574852 w 1983339"/>
              <a:gd name="connsiteY66" fmla="*/ 349248 h 1680147"/>
              <a:gd name="connsiteX67" fmla="*/ 596374 w 1983339"/>
              <a:gd name="connsiteY67" fmla="*/ 370770 h 1680147"/>
              <a:gd name="connsiteX68" fmla="*/ 574852 w 1983339"/>
              <a:gd name="connsiteY68" fmla="*/ 392292 h 1680147"/>
              <a:gd name="connsiteX69" fmla="*/ 553330 w 1983339"/>
              <a:gd name="connsiteY69" fmla="*/ 370770 h 1680147"/>
              <a:gd name="connsiteX70" fmla="*/ 574852 w 1983339"/>
              <a:gd name="connsiteY70" fmla="*/ 349248 h 1680147"/>
              <a:gd name="connsiteX71" fmla="*/ 1472481 w 1983339"/>
              <a:gd name="connsiteY71" fmla="*/ 259574 h 1680147"/>
              <a:gd name="connsiteX72" fmla="*/ 1515525 w 1983339"/>
              <a:gd name="connsiteY72" fmla="*/ 302618 h 1680147"/>
              <a:gd name="connsiteX73" fmla="*/ 1472481 w 1983339"/>
              <a:gd name="connsiteY73" fmla="*/ 345662 h 1680147"/>
              <a:gd name="connsiteX74" fmla="*/ 1429437 w 1983339"/>
              <a:gd name="connsiteY74" fmla="*/ 302618 h 1680147"/>
              <a:gd name="connsiteX75" fmla="*/ 1472481 w 1983339"/>
              <a:gd name="connsiteY75" fmla="*/ 259574 h 1680147"/>
              <a:gd name="connsiteX76" fmla="*/ 1552738 w 1983339"/>
              <a:gd name="connsiteY76" fmla="*/ 0 h 1680147"/>
              <a:gd name="connsiteX77" fmla="*/ 1574260 w 1983339"/>
              <a:gd name="connsiteY77" fmla="*/ 21522 h 1680147"/>
              <a:gd name="connsiteX78" fmla="*/ 1552738 w 1983339"/>
              <a:gd name="connsiteY78" fmla="*/ 43044 h 1680147"/>
              <a:gd name="connsiteX79" fmla="*/ 1531216 w 1983339"/>
              <a:gd name="connsiteY79" fmla="*/ 21522 h 1680147"/>
              <a:gd name="connsiteX80" fmla="*/ 1552738 w 1983339"/>
              <a:gd name="connsiteY80" fmla="*/ 0 h 1680147"/>
              <a:gd name="connsiteX0" fmla="*/ 219396 w 1983339"/>
              <a:gd name="connsiteY0" fmla="*/ 901075 h 1680147"/>
              <a:gd name="connsiteX1" fmla="*/ 283962 w 1983339"/>
              <a:gd name="connsiteY1" fmla="*/ 836509 h 1680147"/>
              <a:gd name="connsiteX2" fmla="*/ 219396 w 1983339"/>
              <a:gd name="connsiteY2" fmla="*/ 901075 h 1680147"/>
              <a:gd name="connsiteX3" fmla="*/ 1491035 w 1983339"/>
              <a:gd name="connsiteY3" fmla="*/ 753187 h 1680147"/>
              <a:gd name="connsiteX4" fmla="*/ 1546514 w 1983339"/>
              <a:gd name="connsiteY4" fmla="*/ 762453 h 1680147"/>
              <a:gd name="connsiteX5" fmla="*/ 1651198 w 1983339"/>
              <a:gd name="connsiteY5" fmla="*/ 850084 h 1680147"/>
              <a:gd name="connsiteX6" fmla="*/ 1651767 w 1983339"/>
              <a:gd name="connsiteY6" fmla="*/ 850240 h 1680147"/>
              <a:gd name="connsiteX7" fmla="*/ 1696032 w 1983339"/>
              <a:gd name="connsiteY7" fmla="*/ 862379 h 1680147"/>
              <a:gd name="connsiteX8" fmla="*/ 1785544 w 1983339"/>
              <a:gd name="connsiteY8" fmla="*/ 935132 h 1680147"/>
              <a:gd name="connsiteX9" fmla="*/ 1795187 w 1983339"/>
              <a:gd name="connsiteY9" fmla="*/ 981613 h 1680147"/>
              <a:gd name="connsiteX10" fmla="*/ 1794607 w 1983339"/>
              <a:gd name="connsiteY10" fmla="*/ 983308 h 1680147"/>
              <a:gd name="connsiteX11" fmla="*/ 1803598 w 1983339"/>
              <a:gd name="connsiteY11" fmla="*/ 1002484 h 1680147"/>
              <a:gd name="connsiteX12" fmla="*/ 1804167 w 1983339"/>
              <a:gd name="connsiteY12" fmla="*/ 1002640 h 1680147"/>
              <a:gd name="connsiteX13" fmla="*/ 1848432 w 1983339"/>
              <a:gd name="connsiteY13" fmla="*/ 1014779 h 1680147"/>
              <a:gd name="connsiteX14" fmla="*/ 1937944 w 1983339"/>
              <a:gd name="connsiteY14" fmla="*/ 1087532 h 1680147"/>
              <a:gd name="connsiteX15" fmla="*/ 1931931 w 1983339"/>
              <a:gd name="connsiteY15" fmla="*/ 1179754 h 1680147"/>
              <a:gd name="connsiteX16" fmla="*/ 1975858 w 1983339"/>
              <a:gd name="connsiteY16" fmla="*/ 1320759 h 1680147"/>
              <a:gd name="connsiteX17" fmla="*/ 1770084 w 1983339"/>
              <a:gd name="connsiteY17" fmla="*/ 1444188 h 1680147"/>
              <a:gd name="connsiteX18" fmla="*/ 1696421 w 1983339"/>
              <a:gd name="connsiteY18" fmla="*/ 1549951 h 1680147"/>
              <a:gd name="connsiteX19" fmla="*/ 1445621 w 1983339"/>
              <a:gd name="connsiteY19" fmla="*/ 1562757 h 1680147"/>
              <a:gd name="connsiteX20" fmla="*/ 1266394 w 1983339"/>
              <a:gd name="connsiteY20" fmla="*/ 1675586 h 1680147"/>
              <a:gd name="connsiteX21" fmla="*/ 1002871 w 1983339"/>
              <a:gd name="connsiteY21" fmla="*/ 1606716 h 1680147"/>
              <a:gd name="connsiteX22" fmla="*/ 645316 w 1983339"/>
              <a:gd name="connsiteY22" fmla="*/ 1570234 h 1680147"/>
              <a:gd name="connsiteX23" fmla="*/ 613709 w 1983339"/>
              <a:gd name="connsiteY23" fmla="*/ 1540804 h 1680147"/>
              <a:gd name="connsiteX24" fmla="*/ 610736 w 1983339"/>
              <a:gd name="connsiteY24" fmla="*/ 1538642 h 1680147"/>
              <a:gd name="connsiteX25" fmla="*/ 595680 w 1983339"/>
              <a:gd name="connsiteY25" fmla="*/ 1538034 h 1680147"/>
              <a:gd name="connsiteX26" fmla="*/ 552990 w 1983339"/>
              <a:gd name="connsiteY26" fmla="*/ 1551438 h 1680147"/>
              <a:gd name="connsiteX27" fmla="*/ 214155 w 1983339"/>
              <a:gd name="connsiteY27" fmla="*/ 1466871 h 1680147"/>
              <a:gd name="connsiteX28" fmla="*/ 42042 w 1983339"/>
              <a:gd name="connsiteY28" fmla="*/ 1391149 h 1680147"/>
              <a:gd name="connsiteX29" fmla="*/ 78819 w 1983339"/>
              <a:gd name="connsiteY29" fmla="*/ 1288937 h 1680147"/>
              <a:gd name="connsiteX30" fmla="*/ 1159 w 1983339"/>
              <a:gd name="connsiteY30" fmla="*/ 1184071 h 1680147"/>
              <a:gd name="connsiteX31" fmla="*/ 142985 w 1983339"/>
              <a:gd name="connsiteY31" fmla="*/ 1090863 h 1680147"/>
              <a:gd name="connsiteX32" fmla="*/ 144342 w 1983339"/>
              <a:gd name="connsiteY32" fmla="*/ 1088406 h 1680147"/>
              <a:gd name="connsiteX33" fmla="*/ 144342 w 1983339"/>
              <a:gd name="connsiteY33" fmla="*/ 1088406 h 1680147"/>
              <a:gd name="connsiteX34" fmla="*/ 207519 w 1983339"/>
              <a:gd name="connsiteY34" fmla="*/ 954556 h 1680147"/>
              <a:gd name="connsiteX35" fmla="*/ 353090 w 1983339"/>
              <a:gd name="connsiteY35" fmla="*/ 903177 h 1680147"/>
              <a:gd name="connsiteX36" fmla="*/ 419558 w 1983339"/>
              <a:gd name="connsiteY36" fmla="*/ 904002 h 1680147"/>
              <a:gd name="connsiteX37" fmla="*/ 420044 w 1983339"/>
              <a:gd name="connsiteY37" fmla="*/ 903266 h 1680147"/>
              <a:gd name="connsiteX38" fmla="*/ 452381 w 1983339"/>
              <a:gd name="connsiteY38" fmla="*/ 873955 h 1680147"/>
              <a:gd name="connsiteX39" fmla="*/ 759721 w 1983339"/>
              <a:gd name="connsiteY39" fmla="*/ 843376 h 1680147"/>
              <a:gd name="connsiteX40" fmla="*/ 759789 w 1983339"/>
              <a:gd name="connsiteY40" fmla="*/ 843325 h 1680147"/>
              <a:gd name="connsiteX41" fmla="*/ 820910 w 1983339"/>
              <a:gd name="connsiteY41" fmla="*/ 797333 h 1680147"/>
              <a:gd name="connsiteX42" fmla="*/ 1069591 w 1983339"/>
              <a:gd name="connsiteY42" fmla="*/ 811631 h 1680147"/>
              <a:gd name="connsiteX43" fmla="*/ 1070695 w 1983339"/>
              <a:gd name="connsiteY43" fmla="*/ 810766 h 1680147"/>
              <a:gd name="connsiteX44" fmla="*/ 1119238 w 1983339"/>
              <a:gd name="connsiteY44" fmla="*/ 772728 h 1680147"/>
              <a:gd name="connsiteX45" fmla="*/ 1190334 w 1983339"/>
              <a:gd name="connsiteY45" fmla="*/ 753665 h 1680147"/>
              <a:gd name="connsiteX46" fmla="*/ 1273540 w 1983339"/>
              <a:gd name="connsiteY46" fmla="*/ 760581 h 1680147"/>
              <a:gd name="connsiteX47" fmla="*/ 1338152 w 1983339"/>
              <a:gd name="connsiteY47" fmla="*/ 793589 h 1680147"/>
              <a:gd name="connsiteX48" fmla="*/ 1340081 w 1983339"/>
              <a:gd name="connsiteY48" fmla="*/ 794575 h 1680147"/>
              <a:gd name="connsiteX49" fmla="*/ 1491035 w 1983339"/>
              <a:gd name="connsiteY49" fmla="*/ 753187 h 1680147"/>
              <a:gd name="connsiteX50" fmla="*/ 741497 w 1983339"/>
              <a:gd name="connsiteY50" fmla="*/ 581950 h 1680147"/>
              <a:gd name="connsiteX51" fmla="*/ 806063 w 1983339"/>
              <a:gd name="connsiteY51" fmla="*/ 646516 h 1680147"/>
              <a:gd name="connsiteX52" fmla="*/ 741497 w 1983339"/>
              <a:gd name="connsiteY52" fmla="*/ 711082 h 1680147"/>
              <a:gd name="connsiteX53" fmla="*/ 676931 w 1983339"/>
              <a:gd name="connsiteY53" fmla="*/ 646516 h 1680147"/>
              <a:gd name="connsiteX54" fmla="*/ 741497 w 1983339"/>
              <a:gd name="connsiteY54" fmla="*/ 581950 h 1680147"/>
              <a:gd name="connsiteX55" fmla="*/ 1380406 w 1983339"/>
              <a:gd name="connsiteY55" fmla="*/ 560539 h 1680147"/>
              <a:gd name="connsiteX56" fmla="*/ 1444972 w 1983339"/>
              <a:gd name="connsiteY56" fmla="*/ 625105 h 1680147"/>
              <a:gd name="connsiteX57" fmla="*/ 1380406 w 1983339"/>
              <a:gd name="connsiteY57" fmla="*/ 689671 h 1680147"/>
              <a:gd name="connsiteX58" fmla="*/ 1315840 w 1983339"/>
              <a:gd name="connsiteY58" fmla="*/ 625105 h 1680147"/>
              <a:gd name="connsiteX59" fmla="*/ 1380406 w 1983339"/>
              <a:gd name="connsiteY59" fmla="*/ 560539 h 1680147"/>
              <a:gd name="connsiteX60" fmla="*/ 647043 w 1983339"/>
              <a:gd name="connsiteY60" fmla="*/ 447179 h 1680147"/>
              <a:gd name="connsiteX61" fmla="*/ 690087 w 1983339"/>
              <a:gd name="connsiteY61" fmla="*/ 490223 h 1680147"/>
              <a:gd name="connsiteX62" fmla="*/ 647043 w 1983339"/>
              <a:gd name="connsiteY62" fmla="*/ 533267 h 1680147"/>
              <a:gd name="connsiteX63" fmla="*/ 603999 w 1983339"/>
              <a:gd name="connsiteY63" fmla="*/ 490223 h 1680147"/>
              <a:gd name="connsiteX64" fmla="*/ 647043 w 1983339"/>
              <a:gd name="connsiteY64" fmla="*/ 447179 h 1680147"/>
              <a:gd name="connsiteX65" fmla="*/ 574852 w 1983339"/>
              <a:gd name="connsiteY65" fmla="*/ 349248 h 1680147"/>
              <a:gd name="connsiteX66" fmla="*/ 596374 w 1983339"/>
              <a:gd name="connsiteY66" fmla="*/ 370770 h 1680147"/>
              <a:gd name="connsiteX67" fmla="*/ 574852 w 1983339"/>
              <a:gd name="connsiteY67" fmla="*/ 392292 h 1680147"/>
              <a:gd name="connsiteX68" fmla="*/ 553330 w 1983339"/>
              <a:gd name="connsiteY68" fmla="*/ 370770 h 1680147"/>
              <a:gd name="connsiteX69" fmla="*/ 574852 w 1983339"/>
              <a:gd name="connsiteY69" fmla="*/ 349248 h 1680147"/>
              <a:gd name="connsiteX70" fmla="*/ 1472481 w 1983339"/>
              <a:gd name="connsiteY70" fmla="*/ 259574 h 1680147"/>
              <a:gd name="connsiteX71" fmla="*/ 1515525 w 1983339"/>
              <a:gd name="connsiteY71" fmla="*/ 302618 h 1680147"/>
              <a:gd name="connsiteX72" fmla="*/ 1472481 w 1983339"/>
              <a:gd name="connsiteY72" fmla="*/ 345662 h 1680147"/>
              <a:gd name="connsiteX73" fmla="*/ 1429437 w 1983339"/>
              <a:gd name="connsiteY73" fmla="*/ 302618 h 1680147"/>
              <a:gd name="connsiteX74" fmla="*/ 1472481 w 1983339"/>
              <a:gd name="connsiteY74" fmla="*/ 259574 h 1680147"/>
              <a:gd name="connsiteX75" fmla="*/ 1552738 w 1983339"/>
              <a:gd name="connsiteY75" fmla="*/ 0 h 1680147"/>
              <a:gd name="connsiteX76" fmla="*/ 1574260 w 1983339"/>
              <a:gd name="connsiteY76" fmla="*/ 21522 h 1680147"/>
              <a:gd name="connsiteX77" fmla="*/ 1552738 w 1983339"/>
              <a:gd name="connsiteY77" fmla="*/ 43044 h 1680147"/>
              <a:gd name="connsiteX78" fmla="*/ 1531216 w 1983339"/>
              <a:gd name="connsiteY78" fmla="*/ 21522 h 1680147"/>
              <a:gd name="connsiteX79" fmla="*/ 1552738 w 1983339"/>
              <a:gd name="connsiteY79" fmla="*/ 0 h 1680147"/>
              <a:gd name="connsiteX0" fmla="*/ 1491035 w 1983339"/>
              <a:gd name="connsiteY0" fmla="*/ 753187 h 1680147"/>
              <a:gd name="connsiteX1" fmla="*/ 1546514 w 1983339"/>
              <a:gd name="connsiteY1" fmla="*/ 762453 h 1680147"/>
              <a:gd name="connsiteX2" fmla="*/ 1651198 w 1983339"/>
              <a:gd name="connsiteY2" fmla="*/ 850084 h 1680147"/>
              <a:gd name="connsiteX3" fmla="*/ 1651767 w 1983339"/>
              <a:gd name="connsiteY3" fmla="*/ 850240 h 1680147"/>
              <a:gd name="connsiteX4" fmla="*/ 1696032 w 1983339"/>
              <a:gd name="connsiteY4" fmla="*/ 862379 h 1680147"/>
              <a:gd name="connsiteX5" fmla="*/ 1785544 w 1983339"/>
              <a:gd name="connsiteY5" fmla="*/ 935132 h 1680147"/>
              <a:gd name="connsiteX6" fmla="*/ 1795187 w 1983339"/>
              <a:gd name="connsiteY6" fmla="*/ 981613 h 1680147"/>
              <a:gd name="connsiteX7" fmla="*/ 1794607 w 1983339"/>
              <a:gd name="connsiteY7" fmla="*/ 983308 h 1680147"/>
              <a:gd name="connsiteX8" fmla="*/ 1803598 w 1983339"/>
              <a:gd name="connsiteY8" fmla="*/ 1002484 h 1680147"/>
              <a:gd name="connsiteX9" fmla="*/ 1804167 w 1983339"/>
              <a:gd name="connsiteY9" fmla="*/ 1002640 h 1680147"/>
              <a:gd name="connsiteX10" fmla="*/ 1848432 w 1983339"/>
              <a:gd name="connsiteY10" fmla="*/ 1014779 h 1680147"/>
              <a:gd name="connsiteX11" fmla="*/ 1937944 w 1983339"/>
              <a:gd name="connsiteY11" fmla="*/ 1087532 h 1680147"/>
              <a:gd name="connsiteX12" fmla="*/ 1931931 w 1983339"/>
              <a:gd name="connsiteY12" fmla="*/ 1179754 h 1680147"/>
              <a:gd name="connsiteX13" fmla="*/ 1975858 w 1983339"/>
              <a:gd name="connsiteY13" fmla="*/ 1320759 h 1680147"/>
              <a:gd name="connsiteX14" fmla="*/ 1770084 w 1983339"/>
              <a:gd name="connsiteY14" fmla="*/ 1444188 h 1680147"/>
              <a:gd name="connsiteX15" fmla="*/ 1696421 w 1983339"/>
              <a:gd name="connsiteY15" fmla="*/ 1549951 h 1680147"/>
              <a:gd name="connsiteX16" fmla="*/ 1445621 w 1983339"/>
              <a:gd name="connsiteY16" fmla="*/ 1562757 h 1680147"/>
              <a:gd name="connsiteX17" fmla="*/ 1266394 w 1983339"/>
              <a:gd name="connsiteY17" fmla="*/ 1675586 h 1680147"/>
              <a:gd name="connsiteX18" fmla="*/ 1002871 w 1983339"/>
              <a:gd name="connsiteY18" fmla="*/ 1606716 h 1680147"/>
              <a:gd name="connsiteX19" fmla="*/ 645316 w 1983339"/>
              <a:gd name="connsiteY19" fmla="*/ 1570234 h 1680147"/>
              <a:gd name="connsiteX20" fmla="*/ 613709 w 1983339"/>
              <a:gd name="connsiteY20" fmla="*/ 1540804 h 1680147"/>
              <a:gd name="connsiteX21" fmla="*/ 610736 w 1983339"/>
              <a:gd name="connsiteY21" fmla="*/ 1538642 h 1680147"/>
              <a:gd name="connsiteX22" fmla="*/ 595680 w 1983339"/>
              <a:gd name="connsiteY22" fmla="*/ 1538034 h 1680147"/>
              <a:gd name="connsiteX23" fmla="*/ 552990 w 1983339"/>
              <a:gd name="connsiteY23" fmla="*/ 1551438 h 1680147"/>
              <a:gd name="connsiteX24" fmla="*/ 214155 w 1983339"/>
              <a:gd name="connsiteY24" fmla="*/ 1466871 h 1680147"/>
              <a:gd name="connsiteX25" fmla="*/ 42042 w 1983339"/>
              <a:gd name="connsiteY25" fmla="*/ 1391149 h 1680147"/>
              <a:gd name="connsiteX26" fmla="*/ 78819 w 1983339"/>
              <a:gd name="connsiteY26" fmla="*/ 1288937 h 1680147"/>
              <a:gd name="connsiteX27" fmla="*/ 1159 w 1983339"/>
              <a:gd name="connsiteY27" fmla="*/ 1184071 h 1680147"/>
              <a:gd name="connsiteX28" fmla="*/ 142985 w 1983339"/>
              <a:gd name="connsiteY28" fmla="*/ 1090863 h 1680147"/>
              <a:gd name="connsiteX29" fmla="*/ 144342 w 1983339"/>
              <a:gd name="connsiteY29" fmla="*/ 1088406 h 1680147"/>
              <a:gd name="connsiteX30" fmla="*/ 144342 w 1983339"/>
              <a:gd name="connsiteY30" fmla="*/ 1088406 h 1680147"/>
              <a:gd name="connsiteX31" fmla="*/ 207519 w 1983339"/>
              <a:gd name="connsiteY31" fmla="*/ 954556 h 1680147"/>
              <a:gd name="connsiteX32" fmla="*/ 353090 w 1983339"/>
              <a:gd name="connsiteY32" fmla="*/ 903177 h 1680147"/>
              <a:gd name="connsiteX33" fmla="*/ 419558 w 1983339"/>
              <a:gd name="connsiteY33" fmla="*/ 904002 h 1680147"/>
              <a:gd name="connsiteX34" fmla="*/ 420044 w 1983339"/>
              <a:gd name="connsiteY34" fmla="*/ 903266 h 1680147"/>
              <a:gd name="connsiteX35" fmla="*/ 452381 w 1983339"/>
              <a:gd name="connsiteY35" fmla="*/ 873955 h 1680147"/>
              <a:gd name="connsiteX36" fmla="*/ 759721 w 1983339"/>
              <a:gd name="connsiteY36" fmla="*/ 843376 h 1680147"/>
              <a:gd name="connsiteX37" fmla="*/ 759789 w 1983339"/>
              <a:gd name="connsiteY37" fmla="*/ 843325 h 1680147"/>
              <a:gd name="connsiteX38" fmla="*/ 820910 w 1983339"/>
              <a:gd name="connsiteY38" fmla="*/ 797333 h 1680147"/>
              <a:gd name="connsiteX39" fmla="*/ 1069591 w 1983339"/>
              <a:gd name="connsiteY39" fmla="*/ 811631 h 1680147"/>
              <a:gd name="connsiteX40" fmla="*/ 1070695 w 1983339"/>
              <a:gd name="connsiteY40" fmla="*/ 810766 h 1680147"/>
              <a:gd name="connsiteX41" fmla="*/ 1119238 w 1983339"/>
              <a:gd name="connsiteY41" fmla="*/ 772728 h 1680147"/>
              <a:gd name="connsiteX42" fmla="*/ 1190334 w 1983339"/>
              <a:gd name="connsiteY42" fmla="*/ 753665 h 1680147"/>
              <a:gd name="connsiteX43" fmla="*/ 1273540 w 1983339"/>
              <a:gd name="connsiteY43" fmla="*/ 760581 h 1680147"/>
              <a:gd name="connsiteX44" fmla="*/ 1338152 w 1983339"/>
              <a:gd name="connsiteY44" fmla="*/ 793589 h 1680147"/>
              <a:gd name="connsiteX45" fmla="*/ 1340081 w 1983339"/>
              <a:gd name="connsiteY45" fmla="*/ 794575 h 1680147"/>
              <a:gd name="connsiteX46" fmla="*/ 1491035 w 1983339"/>
              <a:gd name="connsiteY46" fmla="*/ 753187 h 1680147"/>
              <a:gd name="connsiteX47" fmla="*/ 741497 w 1983339"/>
              <a:gd name="connsiteY47" fmla="*/ 581950 h 1680147"/>
              <a:gd name="connsiteX48" fmla="*/ 806063 w 1983339"/>
              <a:gd name="connsiteY48" fmla="*/ 646516 h 1680147"/>
              <a:gd name="connsiteX49" fmla="*/ 741497 w 1983339"/>
              <a:gd name="connsiteY49" fmla="*/ 711082 h 1680147"/>
              <a:gd name="connsiteX50" fmla="*/ 676931 w 1983339"/>
              <a:gd name="connsiteY50" fmla="*/ 646516 h 1680147"/>
              <a:gd name="connsiteX51" fmla="*/ 741497 w 1983339"/>
              <a:gd name="connsiteY51" fmla="*/ 581950 h 1680147"/>
              <a:gd name="connsiteX52" fmla="*/ 1380406 w 1983339"/>
              <a:gd name="connsiteY52" fmla="*/ 560539 h 1680147"/>
              <a:gd name="connsiteX53" fmla="*/ 1444972 w 1983339"/>
              <a:gd name="connsiteY53" fmla="*/ 625105 h 1680147"/>
              <a:gd name="connsiteX54" fmla="*/ 1380406 w 1983339"/>
              <a:gd name="connsiteY54" fmla="*/ 689671 h 1680147"/>
              <a:gd name="connsiteX55" fmla="*/ 1315840 w 1983339"/>
              <a:gd name="connsiteY55" fmla="*/ 625105 h 1680147"/>
              <a:gd name="connsiteX56" fmla="*/ 1380406 w 1983339"/>
              <a:gd name="connsiteY56" fmla="*/ 560539 h 1680147"/>
              <a:gd name="connsiteX57" fmla="*/ 647043 w 1983339"/>
              <a:gd name="connsiteY57" fmla="*/ 447179 h 1680147"/>
              <a:gd name="connsiteX58" fmla="*/ 690087 w 1983339"/>
              <a:gd name="connsiteY58" fmla="*/ 490223 h 1680147"/>
              <a:gd name="connsiteX59" fmla="*/ 647043 w 1983339"/>
              <a:gd name="connsiteY59" fmla="*/ 533267 h 1680147"/>
              <a:gd name="connsiteX60" fmla="*/ 603999 w 1983339"/>
              <a:gd name="connsiteY60" fmla="*/ 490223 h 1680147"/>
              <a:gd name="connsiteX61" fmla="*/ 647043 w 1983339"/>
              <a:gd name="connsiteY61" fmla="*/ 447179 h 1680147"/>
              <a:gd name="connsiteX62" fmla="*/ 574852 w 1983339"/>
              <a:gd name="connsiteY62" fmla="*/ 349248 h 1680147"/>
              <a:gd name="connsiteX63" fmla="*/ 596374 w 1983339"/>
              <a:gd name="connsiteY63" fmla="*/ 370770 h 1680147"/>
              <a:gd name="connsiteX64" fmla="*/ 574852 w 1983339"/>
              <a:gd name="connsiteY64" fmla="*/ 392292 h 1680147"/>
              <a:gd name="connsiteX65" fmla="*/ 553330 w 1983339"/>
              <a:gd name="connsiteY65" fmla="*/ 370770 h 1680147"/>
              <a:gd name="connsiteX66" fmla="*/ 574852 w 1983339"/>
              <a:gd name="connsiteY66" fmla="*/ 349248 h 1680147"/>
              <a:gd name="connsiteX67" fmla="*/ 1472481 w 1983339"/>
              <a:gd name="connsiteY67" fmla="*/ 259574 h 1680147"/>
              <a:gd name="connsiteX68" fmla="*/ 1515525 w 1983339"/>
              <a:gd name="connsiteY68" fmla="*/ 302618 h 1680147"/>
              <a:gd name="connsiteX69" fmla="*/ 1472481 w 1983339"/>
              <a:gd name="connsiteY69" fmla="*/ 345662 h 1680147"/>
              <a:gd name="connsiteX70" fmla="*/ 1429437 w 1983339"/>
              <a:gd name="connsiteY70" fmla="*/ 302618 h 1680147"/>
              <a:gd name="connsiteX71" fmla="*/ 1472481 w 1983339"/>
              <a:gd name="connsiteY71" fmla="*/ 259574 h 1680147"/>
              <a:gd name="connsiteX72" fmla="*/ 1552738 w 1983339"/>
              <a:gd name="connsiteY72" fmla="*/ 0 h 1680147"/>
              <a:gd name="connsiteX73" fmla="*/ 1574260 w 1983339"/>
              <a:gd name="connsiteY73" fmla="*/ 21522 h 1680147"/>
              <a:gd name="connsiteX74" fmla="*/ 1552738 w 1983339"/>
              <a:gd name="connsiteY74" fmla="*/ 43044 h 1680147"/>
              <a:gd name="connsiteX75" fmla="*/ 1531216 w 1983339"/>
              <a:gd name="connsiteY75" fmla="*/ 21522 h 1680147"/>
              <a:gd name="connsiteX76" fmla="*/ 1552738 w 1983339"/>
              <a:gd name="connsiteY76" fmla="*/ 0 h 1680147"/>
              <a:gd name="connsiteX0" fmla="*/ 1491035 w 1983339"/>
              <a:gd name="connsiteY0" fmla="*/ 753187 h 1680147"/>
              <a:gd name="connsiteX1" fmla="*/ 1546514 w 1983339"/>
              <a:gd name="connsiteY1" fmla="*/ 762453 h 1680147"/>
              <a:gd name="connsiteX2" fmla="*/ 1651198 w 1983339"/>
              <a:gd name="connsiteY2" fmla="*/ 850084 h 1680147"/>
              <a:gd name="connsiteX3" fmla="*/ 1651767 w 1983339"/>
              <a:gd name="connsiteY3" fmla="*/ 850240 h 1680147"/>
              <a:gd name="connsiteX4" fmla="*/ 1696032 w 1983339"/>
              <a:gd name="connsiteY4" fmla="*/ 862379 h 1680147"/>
              <a:gd name="connsiteX5" fmla="*/ 1785544 w 1983339"/>
              <a:gd name="connsiteY5" fmla="*/ 935132 h 1680147"/>
              <a:gd name="connsiteX6" fmla="*/ 1795187 w 1983339"/>
              <a:gd name="connsiteY6" fmla="*/ 981613 h 1680147"/>
              <a:gd name="connsiteX7" fmla="*/ 1794607 w 1983339"/>
              <a:gd name="connsiteY7" fmla="*/ 983308 h 1680147"/>
              <a:gd name="connsiteX8" fmla="*/ 1803598 w 1983339"/>
              <a:gd name="connsiteY8" fmla="*/ 1002484 h 1680147"/>
              <a:gd name="connsiteX9" fmla="*/ 1804167 w 1983339"/>
              <a:gd name="connsiteY9" fmla="*/ 1002640 h 1680147"/>
              <a:gd name="connsiteX10" fmla="*/ 1848432 w 1983339"/>
              <a:gd name="connsiteY10" fmla="*/ 1014779 h 1680147"/>
              <a:gd name="connsiteX11" fmla="*/ 1937944 w 1983339"/>
              <a:gd name="connsiteY11" fmla="*/ 1087532 h 1680147"/>
              <a:gd name="connsiteX12" fmla="*/ 1931931 w 1983339"/>
              <a:gd name="connsiteY12" fmla="*/ 1179754 h 1680147"/>
              <a:gd name="connsiteX13" fmla="*/ 1975858 w 1983339"/>
              <a:gd name="connsiteY13" fmla="*/ 1320759 h 1680147"/>
              <a:gd name="connsiteX14" fmla="*/ 1770084 w 1983339"/>
              <a:gd name="connsiteY14" fmla="*/ 1444188 h 1680147"/>
              <a:gd name="connsiteX15" fmla="*/ 1696421 w 1983339"/>
              <a:gd name="connsiteY15" fmla="*/ 1549951 h 1680147"/>
              <a:gd name="connsiteX16" fmla="*/ 1445621 w 1983339"/>
              <a:gd name="connsiteY16" fmla="*/ 1562757 h 1680147"/>
              <a:gd name="connsiteX17" fmla="*/ 1266394 w 1983339"/>
              <a:gd name="connsiteY17" fmla="*/ 1675586 h 1680147"/>
              <a:gd name="connsiteX18" fmla="*/ 1002871 w 1983339"/>
              <a:gd name="connsiteY18" fmla="*/ 1606716 h 1680147"/>
              <a:gd name="connsiteX19" fmla="*/ 645316 w 1983339"/>
              <a:gd name="connsiteY19" fmla="*/ 1570234 h 1680147"/>
              <a:gd name="connsiteX20" fmla="*/ 613709 w 1983339"/>
              <a:gd name="connsiteY20" fmla="*/ 1540804 h 1680147"/>
              <a:gd name="connsiteX21" fmla="*/ 610736 w 1983339"/>
              <a:gd name="connsiteY21" fmla="*/ 1538642 h 1680147"/>
              <a:gd name="connsiteX22" fmla="*/ 595680 w 1983339"/>
              <a:gd name="connsiteY22" fmla="*/ 1538034 h 1680147"/>
              <a:gd name="connsiteX23" fmla="*/ 552990 w 1983339"/>
              <a:gd name="connsiteY23" fmla="*/ 1551438 h 1680147"/>
              <a:gd name="connsiteX24" fmla="*/ 214155 w 1983339"/>
              <a:gd name="connsiteY24" fmla="*/ 1466871 h 1680147"/>
              <a:gd name="connsiteX25" fmla="*/ 42042 w 1983339"/>
              <a:gd name="connsiteY25" fmla="*/ 1391149 h 1680147"/>
              <a:gd name="connsiteX26" fmla="*/ 78819 w 1983339"/>
              <a:gd name="connsiteY26" fmla="*/ 1288937 h 1680147"/>
              <a:gd name="connsiteX27" fmla="*/ 1159 w 1983339"/>
              <a:gd name="connsiteY27" fmla="*/ 1184071 h 1680147"/>
              <a:gd name="connsiteX28" fmla="*/ 142985 w 1983339"/>
              <a:gd name="connsiteY28" fmla="*/ 1090863 h 1680147"/>
              <a:gd name="connsiteX29" fmla="*/ 144342 w 1983339"/>
              <a:gd name="connsiteY29" fmla="*/ 1088406 h 1680147"/>
              <a:gd name="connsiteX30" fmla="*/ 144342 w 1983339"/>
              <a:gd name="connsiteY30" fmla="*/ 1088406 h 1680147"/>
              <a:gd name="connsiteX31" fmla="*/ 207519 w 1983339"/>
              <a:gd name="connsiteY31" fmla="*/ 954556 h 1680147"/>
              <a:gd name="connsiteX32" fmla="*/ 353090 w 1983339"/>
              <a:gd name="connsiteY32" fmla="*/ 903177 h 1680147"/>
              <a:gd name="connsiteX33" fmla="*/ 419558 w 1983339"/>
              <a:gd name="connsiteY33" fmla="*/ 904002 h 1680147"/>
              <a:gd name="connsiteX34" fmla="*/ 420044 w 1983339"/>
              <a:gd name="connsiteY34" fmla="*/ 903266 h 1680147"/>
              <a:gd name="connsiteX35" fmla="*/ 452381 w 1983339"/>
              <a:gd name="connsiteY35" fmla="*/ 873955 h 1680147"/>
              <a:gd name="connsiteX36" fmla="*/ 759721 w 1983339"/>
              <a:gd name="connsiteY36" fmla="*/ 843376 h 1680147"/>
              <a:gd name="connsiteX37" fmla="*/ 759789 w 1983339"/>
              <a:gd name="connsiteY37" fmla="*/ 843325 h 1680147"/>
              <a:gd name="connsiteX38" fmla="*/ 820910 w 1983339"/>
              <a:gd name="connsiteY38" fmla="*/ 797333 h 1680147"/>
              <a:gd name="connsiteX39" fmla="*/ 1069591 w 1983339"/>
              <a:gd name="connsiteY39" fmla="*/ 811631 h 1680147"/>
              <a:gd name="connsiteX40" fmla="*/ 1070695 w 1983339"/>
              <a:gd name="connsiteY40" fmla="*/ 810766 h 1680147"/>
              <a:gd name="connsiteX41" fmla="*/ 1119238 w 1983339"/>
              <a:gd name="connsiteY41" fmla="*/ 772728 h 1680147"/>
              <a:gd name="connsiteX42" fmla="*/ 1190334 w 1983339"/>
              <a:gd name="connsiteY42" fmla="*/ 753665 h 1680147"/>
              <a:gd name="connsiteX43" fmla="*/ 1273540 w 1983339"/>
              <a:gd name="connsiteY43" fmla="*/ 760581 h 1680147"/>
              <a:gd name="connsiteX44" fmla="*/ 1338152 w 1983339"/>
              <a:gd name="connsiteY44" fmla="*/ 793589 h 1680147"/>
              <a:gd name="connsiteX45" fmla="*/ 1340081 w 1983339"/>
              <a:gd name="connsiteY45" fmla="*/ 794575 h 1680147"/>
              <a:gd name="connsiteX46" fmla="*/ 1491035 w 1983339"/>
              <a:gd name="connsiteY46" fmla="*/ 753187 h 1680147"/>
              <a:gd name="connsiteX47" fmla="*/ 741497 w 1983339"/>
              <a:gd name="connsiteY47" fmla="*/ 581950 h 1680147"/>
              <a:gd name="connsiteX48" fmla="*/ 806063 w 1983339"/>
              <a:gd name="connsiteY48" fmla="*/ 646516 h 1680147"/>
              <a:gd name="connsiteX49" fmla="*/ 741497 w 1983339"/>
              <a:gd name="connsiteY49" fmla="*/ 711082 h 1680147"/>
              <a:gd name="connsiteX50" fmla="*/ 676931 w 1983339"/>
              <a:gd name="connsiteY50" fmla="*/ 646516 h 1680147"/>
              <a:gd name="connsiteX51" fmla="*/ 741497 w 1983339"/>
              <a:gd name="connsiteY51" fmla="*/ 581950 h 1680147"/>
              <a:gd name="connsiteX52" fmla="*/ 1380406 w 1983339"/>
              <a:gd name="connsiteY52" fmla="*/ 560539 h 1680147"/>
              <a:gd name="connsiteX53" fmla="*/ 1444972 w 1983339"/>
              <a:gd name="connsiteY53" fmla="*/ 625105 h 1680147"/>
              <a:gd name="connsiteX54" fmla="*/ 1380406 w 1983339"/>
              <a:gd name="connsiteY54" fmla="*/ 689671 h 1680147"/>
              <a:gd name="connsiteX55" fmla="*/ 1315840 w 1983339"/>
              <a:gd name="connsiteY55" fmla="*/ 625105 h 1680147"/>
              <a:gd name="connsiteX56" fmla="*/ 1380406 w 1983339"/>
              <a:gd name="connsiteY56" fmla="*/ 560539 h 1680147"/>
              <a:gd name="connsiteX57" fmla="*/ 647043 w 1983339"/>
              <a:gd name="connsiteY57" fmla="*/ 447179 h 1680147"/>
              <a:gd name="connsiteX58" fmla="*/ 690087 w 1983339"/>
              <a:gd name="connsiteY58" fmla="*/ 490223 h 1680147"/>
              <a:gd name="connsiteX59" fmla="*/ 647043 w 1983339"/>
              <a:gd name="connsiteY59" fmla="*/ 533267 h 1680147"/>
              <a:gd name="connsiteX60" fmla="*/ 603999 w 1983339"/>
              <a:gd name="connsiteY60" fmla="*/ 490223 h 1680147"/>
              <a:gd name="connsiteX61" fmla="*/ 647043 w 1983339"/>
              <a:gd name="connsiteY61" fmla="*/ 447179 h 1680147"/>
              <a:gd name="connsiteX62" fmla="*/ 574852 w 1983339"/>
              <a:gd name="connsiteY62" fmla="*/ 349248 h 1680147"/>
              <a:gd name="connsiteX63" fmla="*/ 596374 w 1983339"/>
              <a:gd name="connsiteY63" fmla="*/ 370770 h 1680147"/>
              <a:gd name="connsiteX64" fmla="*/ 574852 w 1983339"/>
              <a:gd name="connsiteY64" fmla="*/ 392292 h 1680147"/>
              <a:gd name="connsiteX65" fmla="*/ 553330 w 1983339"/>
              <a:gd name="connsiteY65" fmla="*/ 370770 h 1680147"/>
              <a:gd name="connsiteX66" fmla="*/ 574852 w 1983339"/>
              <a:gd name="connsiteY66" fmla="*/ 349248 h 1680147"/>
              <a:gd name="connsiteX67" fmla="*/ 1472481 w 1983339"/>
              <a:gd name="connsiteY67" fmla="*/ 259574 h 1680147"/>
              <a:gd name="connsiteX68" fmla="*/ 1515525 w 1983339"/>
              <a:gd name="connsiteY68" fmla="*/ 302618 h 1680147"/>
              <a:gd name="connsiteX69" fmla="*/ 1472481 w 1983339"/>
              <a:gd name="connsiteY69" fmla="*/ 345662 h 1680147"/>
              <a:gd name="connsiteX70" fmla="*/ 1429437 w 1983339"/>
              <a:gd name="connsiteY70" fmla="*/ 302618 h 1680147"/>
              <a:gd name="connsiteX71" fmla="*/ 1472481 w 1983339"/>
              <a:gd name="connsiteY71" fmla="*/ 259574 h 1680147"/>
              <a:gd name="connsiteX72" fmla="*/ 1552738 w 1983339"/>
              <a:gd name="connsiteY72" fmla="*/ 0 h 1680147"/>
              <a:gd name="connsiteX73" fmla="*/ 1574260 w 1983339"/>
              <a:gd name="connsiteY73" fmla="*/ 21522 h 1680147"/>
              <a:gd name="connsiteX74" fmla="*/ 1531216 w 1983339"/>
              <a:gd name="connsiteY74" fmla="*/ 21522 h 1680147"/>
              <a:gd name="connsiteX75" fmla="*/ 1552738 w 1983339"/>
              <a:gd name="connsiteY75" fmla="*/ 0 h 1680147"/>
              <a:gd name="connsiteX0" fmla="*/ 1491035 w 1983339"/>
              <a:gd name="connsiteY0" fmla="*/ 753187 h 1680147"/>
              <a:gd name="connsiteX1" fmla="*/ 1546514 w 1983339"/>
              <a:gd name="connsiteY1" fmla="*/ 762453 h 1680147"/>
              <a:gd name="connsiteX2" fmla="*/ 1651198 w 1983339"/>
              <a:gd name="connsiteY2" fmla="*/ 850084 h 1680147"/>
              <a:gd name="connsiteX3" fmla="*/ 1651767 w 1983339"/>
              <a:gd name="connsiteY3" fmla="*/ 850240 h 1680147"/>
              <a:gd name="connsiteX4" fmla="*/ 1696032 w 1983339"/>
              <a:gd name="connsiteY4" fmla="*/ 862379 h 1680147"/>
              <a:gd name="connsiteX5" fmla="*/ 1785544 w 1983339"/>
              <a:gd name="connsiteY5" fmla="*/ 935132 h 1680147"/>
              <a:gd name="connsiteX6" fmla="*/ 1795187 w 1983339"/>
              <a:gd name="connsiteY6" fmla="*/ 981613 h 1680147"/>
              <a:gd name="connsiteX7" fmla="*/ 1794607 w 1983339"/>
              <a:gd name="connsiteY7" fmla="*/ 983308 h 1680147"/>
              <a:gd name="connsiteX8" fmla="*/ 1803598 w 1983339"/>
              <a:gd name="connsiteY8" fmla="*/ 1002484 h 1680147"/>
              <a:gd name="connsiteX9" fmla="*/ 1804167 w 1983339"/>
              <a:gd name="connsiteY9" fmla="*/ 1002640 h 1680147"/>
              <a:gd name="connsiteX10" fmla="*/ 1848432 w 1983339"/>
              <a:gd name="connsiteY10" fmla="*/ 1014779 h 1680147"/>
              <a:gd name="connsiteX11" fmla="*/ 1937944 w 1983339"/>
              <a:gd name="connsiteY11" fmla="*/ 1087532 h 1680147"/>
              <a:gd name="connsiteX12" fmla="*/ 1931931 w 1983339"/>
              <a:gd name="connsiteY12" fmla="*/ 1179754 h 1680147"/>
              <a:gd name="connsiteX13" fmla="*/ 1975858 w 1983339"/>
              <a:gd name="connsiteY13" fmla="*/ 1320759 h 1680147"/>
              <a:gd name="connsiteX14" fmla="*/ 1770084 w 1983339"/>
              <a:gd name="connsiteY14" fmla="*/ 1444188 h 1680147"/>
              <a:gd name="connsiteX15" fmla="*/ 1696421 w 1983339"/>
              <a:gd name="connsiteY15" fmla="*/ 1549951 h 1680147"/>
              <a:gd name="connsiteX16" fmla="*/ 1445621 w 1983339"/>
              <a:gd name="connsiteY16" fmla="*/ 1562757 h 1680147"/>
              <a:gd name="connsiteX17" fmla="*/ 1266394 w 1983339"/>
              <a:gd name="connsiteY17" fmla="*/ 1675586 h 1680147"/>
              <a:gd name="connsiteX18" fmla="*/ 1002871 w 1983339"/>
              <a:gd name="connsiteY18" fmla="*/ 1606716 h 1680147"/>
              <a:gd name="connsiteX19" fmla="*/ 645316 w 1983339"/>
              <a:gd name="connsiteY19" fmla="*/ 1570234 h 1680147"/>
              <a:gd name="connsiteX20" fmla="*/ 613709 w 1983339"/>
              <a:gd name="connsiteY20" fmla="*/ 1540804 h 1680147"/>
              <a:gd name="connsiteX21" fmla="*/ 610736 w 1983339"/>
              <a:gd name="connsiteY21" fmla="*/ 1538642 h 1680147"/>
              <a:gd name="connsiteX22" fmla="*/ 595680 w 1983339"/>
              <a:gd name="connsiteY22" fmla="*/ 1538034 h 1680147"/>
              <a:gd name="connsiteX23" fmla="*/ 552990 w 1983339"/>
              <a:gd name="connsiteY23" fmla="*/ 1551438 h 1680147"/>
              <a:gd name="connsiteX24" fmla="*/ 214155 w 1983339"/>
              <a:gd name="connsiteY24" fmla="*/ 1466871 h 1680147"/>
              <a:gd name="connsiteX25" fmla="*/ 42042 w 1983339"/>
              <a:gd name="connsiteY25" fmla="*/ 1391149 h 1680147"/>
              <a:gd name="connsiteX26" fmla="*/ 78819 w 1983339"/>
              <a:gd name="connsiteY26" fmla="*/ 1288937 h 1680147"/>
              <a:gd name="connsiteX27" fmla="*/ 1159 w 1983339"/>
              <a:gd name="connsiteY27" fmla="*/ 1184071 h 1680147"/>
              <a:gd name="connsiteX28" fmla="*/ 142985 w 1983339"/>
              <a:gd name="connsiteY28" fmla="*/ 1090863 h 1680147"/>
              <a:gd name="connsiteX29" fmla="*/ 144342 w 1983339"/>
              <a:gd name="connsiteY29" fmla="*/ 1088406 h 1680147"/>
              <a:gd name="connsiteX30" fmla="*/ 144342 w 1983339"/>
              <a:gd name="connsiteY30" fmla="*/ 1088406 h 1680147"/>
              <a:gd name="connsiteX31" fmla="*/ 207519 w 1983339"/>
              <a:gd name="connsiteY31" fmla="*/ 954556 h 1680147"/>
              <a:gd name="connsiteX32" fmla="*/ 353090 w 1983339"/>
              <a:gd name="connsiteY32" fmla="*/ 903177 h 1680147"/>
              <a:gd name="connsiteX33" fmla="*/ 419558 w 1983339"/>
              <a:gd name="connsiteY33" fmla="*/ 904002 h 1680147"/>
              <a:gd name="connsiteX34" fmla="*/ 420044 w 1983339"/>
              <a:gd name="connsiteY34" fmla="*/ 903266 h 1680147"/>
              <a:gd name="connsiteX35" fmla="*/ 452381 w 1983339"/>
              <a:gd name="connsiteY35" fmla="*/ 873955 h 1680147"/>
              <a:gd name="connsiteX36" fmla="*/ 759721 w 1983339"/>
              <a:gd name="connsiteY36" fmla="*/ 843376 h 1680147"/>
              <a:gd name="connsiteX37" fmla="*/ 759789 w 1983339"/>
              <a:gd name="connsiteY37" fmla="*/ 843325 h 1680147"/>
              <a:gd name="connsiteX38" fmla="*/ 820910 w 1983339"/>
              <a:gd name="connsiteY38" fmla="*/ 797333 h 1680147"/>
              <a:gd name="connsiteX39" fmla="*/ 1069591 w 1983339"/>
              <a:gd name="connsiteY39" fmla="*/ 811631 h 1680147"/>
              <a:gd name="connsiteX40" fmla="*/ 1070695 w 1983339"/>
              <a:gd name="connsiteY40" fmla="*/ 810766 h 1680147"/>
              <a:gd name="connsiteX41" fmla="*/ 1119238 w 1983339"/>
              <a:gd name="connsiteY41" fmla="*/ 772728 h 1680147"/>
              <a:gd name="connsiteX42" fmla="*/ 1190334 w 1983339"/>
              <a:gd name="connsiteY42" fmla="*/ 753665 h 1680147"/>
              <a:gd name="connsiteX43" fmla="*/ 1273540 w 1983339"/>
              <a:gd name="connsiteY43" fmla="*/ 760581 h 1680147"/>
              <a:gd name="connsiteX44" fmla="*/ 1338152 w 1983339"/>
              <a:gd name="connsiteY44" fmla="*/ 793589 h 1680147"/>
              <a:gd name="connsiteX45" fmla="*/ 1340081 w 1983339"/>
              <a:gd name="connsiteY45" fmla="*/ 794575 h 1680147"/>
              <a:gd name="connsiteX46" fmla="*/ 1491035 w 1983339"/>
              <a:gd name="connsiteY46" fmla="*/ 753187 h 1680147"/>
              <a:gd name="connsiteX47" fmla="*/ 741497 w 1983339"/>
              <a:gd name="connsiteY47" fmla="*/ 581950 h 1680147"/>
              <a:gd name="connsiteX48" fmla="*/ 806063 w 1983339"/>
              <a:gd name="connsiteY48" fmla="*/ 646516 h 1680147"/>
              <a:gd name="connsiteX49" fmla="*/ 741497 w 1983339"/>
              <a:gd name="connsiteY49" fmla="*/ 711082 h 1680147"/>
              <a:gd name="connsiteX50" fmla="*/ 676931 w 1983339"/>
              <a:gd name="connsiteY50" fmla="*/ 646516 h 1680147"/>
              <a:gd name="connsiteX51" fmla="*/ 741497 w 1983339"/>
              <a:gd name="connsiteY51" fmla="*/ 581950 h 1680147"/>
              <a:gd name="connsiteX52" fmla="*/ 1380406 w 1983339"/>
              <a:gd name="connsiteY52" fmla="*/ 560539 h 1680147"/>
              <a:gd name="connsiteX53" fmla="*/ 1444972 w 1983339"/>
              <a:gd name="connsiteY53" fmla="*/ 625105 h 1680147"/>
              <a:gd name="connsiteX54" fmla="*/ 1380406 w 1983339"/>
              <a:gd name="connsiteY54" fmla="*/ 689671 h 1680147"/>
              <a:gd name="connsiteX55" fmla="*/ 1315840 w 1983339"/>
              <a:gd name="connsiteY55" fmla="*/ 625105 h 1680147"/>
              <a:gd name="connsiteX56" fmla="*/ 1380406 w 1983339"/>
              <a:gd name="connsiteY56" fmla="*/ 560539 h 1680147"/>
              <a:gd name="connsiteX57" fmla="*/ 647043 w 1983339"/>
              <a:gd name="connsiteY57" fmla="*/ 447179 h 1680147"/>
              <a:gd name="connsiteX58" fmla="*/ 690087 w 1983339"/>
              <a:gd name="connsiteY58" fmla="*/ 490223 h 1680147"/>
              <a:gd name="connsiteX59" fmla="*/ 647043 w 1983339"/>
              <a:gd name="connsiteY59" fmla="*/ 533267 h 1680147"/>
              <a:gd name="connsiteX60" fmla="*/ 603999 w 1983339"/>
              <a:gd name="connsiteY60" fmla="*/ 490223 h 1680147"/>
              <a:gd name="connsiteX61" fmla="*/ 647043 w 1983339"/>
              <a:gd name="connsiteY61" fmla="*/ 447179 h 1680147"/>
              <a:gd name="connsiteX62" fmla="*/ 574852 w 1983339"/>
              <a:gd name="connsiteY62" fmla="*/ 349248 h 1680147"/>
              <a:gd name="connsiteX63" fmla="*/ 596374 w 1983339"/>
              <a:gd name="connsiteY63" fmla="*/ 370770 h 1680147"/>
              <a:gd name="connsiteX64" fmla="*/ 574852 w 1983339"/>
              <a:gd name="connsiteY64" fmla="*/ 392292 h 1680147"/>
              <a:gd name="connsiteX65" fmla="*/ 553330 w 1983339"/>
              <a:gd name="connsiteY65" fmla="*/ 370770 h 1680147"/>
              <a:gd name="connsiteX66" fmla="*/ 574852 w 1983339"/>
              <a:gd name="connsiteY66" fmla="*/ 349248 h 1680147"/>
              <a:gd name="connsiteX67" fmla="*/ 1472481 w 1983339"/>
              <a:gd name="connsiteY67" fmla="*/ 259574 h 1680147"/>
              <a:gd name="connsiteX68" fmla="*/ 1515525 w 1983339"/>
              <a:gd name="connsiteY68" fmla="*/ 302618 h 1680147"/>
              <a:gd name="connsiteX69" fmla="*/ 1472481 w 1983339"/>
              <a:gd name="connsiteY69" fmla="*/ 345662 h 1680147"/>
              <a:gd name="connsiteX70" fmla="*/ 1429437 w 1983339"/>
              <a:gd name="connsiteY70" fmla="*/ 302618 h 1680147"/>
              <a:gd name="connsiteX71" fmla="*/ 1472481 w 1983339"/>
              <a:gd name="connsiteY71" fmla="*/ 259574 h 1680147"/>
              <a:gd name="connsiteX72" fmla="*/ 1552738 w 1983339"/>
              <a:gd name="connsiteY72" fmla="*/ 0 h 1680147"/>
              <a:gd name="connsiteX73" fmla="*/ 1531216 w 1983339"/>
              <a:gd name="connsiteY73" fmla="*/ 21522 h 1680147"/>
              <a:gd name="connsiteX74" fmla="*/ 1552738 w 1983339"/>
              <a:gd name="connsiteY74" fmla="*/ 0 h 1680147"/>
              <a:gd name="connsiteX0" fmla="*/ 1491035 w 1983339"/>
              <a:gd name="connsiteY0" fmla="*/ 493613 h 1420573"/>
              <a:gd name="connsiteX1" fmla="*/ 1546514 w 1983339"/>
              <a:gd name="connsiteY1" fmla="*/ 502879 h 1420573"/>
              <a:gd name="connsiteX2" fmla="*/ 1651198 w 1983339"/>
              <a:gd name="connsiteY2" fmla="*/ 590510 h 1420573"/>
              <a:gd name="connsiteX3" fmla="*/ 1651767 w 1983339"/>
              <a:gd name="connsiteY3" fmla="*/ 590666 h 1420573"/>
              <a:gd name="connsiteX4" fmla="*/ 1696032 w 1983339"/>
              <a:gd name="connsiteY4" fmla="*/ 602805 h 1420573"/>
              <a:gd name="connsiteX5" fmla="*/ 1785544 w 1983339"/>
              <a:gd name="connsiteY5" fmla="*/ 675558 h 1420573"/>
              <a:gd name="connsiteX6" fmla="*/ 1795187 w 1983339"/>
              <a:gd name="connsiteY6" fmla="*/ 722039 h 1420573"/>
              <a:gd name="connsiteX7" fmla="*/ 1794607 w 1983339"/>
              <a:gd name="connsiteY7" fmla="*/ 723734 h 1420573"/>
              <a:gd name="connsiteX8" fmla="*/ 1803598 w 1983339"/>
              <a:gd name="connsiteY8" fmla="*/ 742910 h 1420573"/>
              <a:gd name="connsiteX9" fmla="*/ 1804167 w 1983339"/>
              <a:gd name="connsiteY9" fmla="*/ 743066 h 1420573"/>
              <a:gd name="connsiteX10" fmla="*/ 1848432 w 1983339"/>
              <a:gd name="connsiteY10" fmla="*/ 755205 h 1420573"/>
              <a:gd name="connsiteX11" fmla="*/ 1937944 w 1983339"/>
              <a:gd name="connsiteY11" fmla="*/ 827958 h 1420573"/>
              <a:gd name="connsiteX12" fmla="*/ 1931931 w 1983339"/>
              <a:gd name="connsiteY12" fmla="*/ 920180 h 1420573"/>
              <a:gd name="connsiteX13" fmla="*/ 1975858 w 1983339"/>
              <a:gd name="connsiteY13" fmla="*/ 1061185 h 1420573"/>
              <a:gd name="connsiteX14" fmla="*/ 1770084 w 1983339"/>
              <a:gd name="connsiteY14" fmla="*/ 1184614 h 1420573"/>
              <a:gd name="connsiteX15" fmla="*/ 1696421 w 1983339"/>
              <a:gd name="connsiteY15" fmla="*/ 1290377 h 1420573"/>
              <a:gd name="connsiteX16" fmla="*/ 1445621 w 1983339"/>
              <a:gd name="connsiteY16" fmla="*/ 1303183 h 1420573"/>
              <a:gd name="connsiteX17" fmla="*/ 1266394 w 1983339"/>
              <a:gd name="connsiteY17" fmla="*/ 1416012 h 1420573"/>
              <a:gd name="connsiteX18" fmla="*/ 1002871 w 1983339"/>
              <a:gd name="connsiteY18" fmla="*/ 1347142 h 1420573"/>
              <a:gd name="connsiteX19" fmla="*/ 645316 w 1983339"/>
              <a:gd name="connsiteY19" fmla="*/ 1310660 h 1420573"/>
              <a:gd name="connsiteX20" fmla="*/ 613709 w 1983339"/>
              <a:gd name="connsiteY20" fmla="*/ 1281230 h 1420573"/>
              <a:gd name="connsiteX21" fmla="*/ 610736 w 1983339"/>
              <a:gd name="connsiteY21" fmla="*/ 1279068 h 1420573"/>
              <a:gd name="connsiteX22" fmla="*/ 595680 w 1983339"/>
              <a:gd name="connsiteY22" fmla="*/ 1278460 h 1420573"/>
              <a:gd name="connsiteX23" fmla="*/ 552990 w 1983339"/>
              <a:gd name="connsiteY23" fmla="*/ 1291864 h 1420573"/>
              <a:gd name="connsiteX24" fmla="*/ 214155 w 1983339"/>
              <a:gd name="connsiteY24" fmla="*/ 1207297 h 1420573"/>
              <a:gd name="connsiteX25" fmla="*/ 42042 w 1983339"/>
              <a:gd name="connsiteY25" fmla="*/ 1131575 h 1420573"/>
              <a:gd name="connsiteX26" fmla="*/ 78819 w 1983339"/>
              <a:gd name="connsiteY26" fmla="*/ 1029363 h 1420573"/>
              <a:gd name="connsiteX27" fmla="*/ 1159 w 1983339"/>
              <a:gd name="connsiteY27" fmla="*/ 924497 h 1420573"/>
              <a:gd name="connsiteX28" fmla="*/ 142985 w 1983339"/>
              <a:gd name="connsiteY28" fmla="*/ 831289 h 1420573"/>
              <a:gd name="connsiteX29" fmla="*/ 144342 w 1983339"/>
              <a:gd name="connsiteY29" fmla="*/ 828832 h 1420573"/>
              <a:gd name="connsiteX30" fmla="*/ 144342 w 1983339"/>
              <a:gd name="connsiteY30" fmla="*/ 828832 h 1420573"/>
              <a:gd name="connsiteX31" fmla="*/ 207519 w 1983339"/>
              <a:gd name="connsiteY31" fmla="*/ 694982 h 1420573"/>
              <a:gd name="connsiteX32" fmla="*/ 353090 w 1983339"/>
              <a:gd name="connsiteY32" fmla="*/ 643603 h 1420573"/>
              <a:gd name="connsiteX33" fmla="*/ 419558 w 1983339"/>
              <a:gd name="connsiteY33" fmla="*/ 644428 h 1420573"/>
              <a:gd name="connsiteX34" fmla="*/ 420044 w 1983339"/>
              <a:gd name="connsiteY34" fmla="*/ 643692 h 1420573"/>
              <a:gd name="connsiteX35" fmla="*/ 452381 w 1983339"/>
              <a:gd name="connsiteY35" fmla="*/ 614381 h 1420573"/>
              <a:gd name="connsiteX36" fmla="*/ 759721 w 1983339"/>
              <a:gd name="connsiteY36" fmla="*/ 583802 h 1420573"/>
              <a:gd name="connsiteX37" fmla="*/ 759789 w 1983339"/>
              <a:gd name="connsiteY37" fmla="*/ 583751 h 1420573"/>
              <a:gd name="connsiteX38" fmla="*/ 820910 w 1983339"/>
              <a:gd name="connsiteY38" fmla="*/ 537759 h 1420573"/>
              <a:gd name="connsiteX39" fmla="*/ 1069591 w 1983339"/>
              <a:gd name="connsiteY39" fmla="*/ 552057 h 1420573"/>
              <a:gd name="connsiteX40" fmla="*/ 1070695 w 1983339"/>
              <a:gd name="connsiteY40" fmla="*/ 551192 h 1420573"/>
              <a:gd name="connsiteX41" fmla="*/ 1119238 w 1983339"/>
              <a:gd name="connsiteY41" fmla="*/ 513154 h 1420573"/>
              <a:gd name="connsiteX42" fmla="*/ 1190334 w 1983339"/>
              <a:gd name="connsiteY42" fmla="*/ 494091 h 1420573"/>
              <a:gd name="connsiteX43" fmla="*/ 1273540 w 1983339"/>
              <a:gd name="connsiteY43" fmla="*/ 501007 h 1420573"/>
              <a:gd name="connsiteX44" fmla="*/ 1338152 w 1983339"/>
              <a:gd name="connsiteY44" fmla="*/ 534015 h 1420573"/>
              <a:gd name="connsiteX45" fmla="*/ 1340081 w 1983339"/>
              <a:gd name="connsiteY45" fmla="*/ 535001 h 1420573"/>
              <a:gd name="connsiteX46" fmla="*/ 1491035 w 1983339"/>
              <a:gd name="connsiteY46" fmla="*/ 493613 h 1420573"/>
              <a:gd name="connsiteX47" fmla="*/ 741497 w 1983339"/>
              <a:gd name="connsiteY47" fmla="*/ 322376 h 1420573"/>
              <a:gd name="connsiteX48" fmla="*/ 806063 w 1983339"/>
              <a:gd name="connsiteY48" fmla="*/ 386942 h 1420573"/>
              <a:gd name="connsiteX49" fmla="*/ 741497 w 1983339"/>
              <a:gd name="connsiteY49" fmla="*/ 451508 h 1420573"/>
              <a:gd name="connsiteX50" fmla="*/ 676931 w 1983339"/>
              <a:gd name="connsiteY50" fmla="*/ 386942 h 1420573"/>
              <a:gd name="connsiteX51" fmla="*/ 741497 w 1983339"/>
              <a:gd name="connsiteY51" fmla="*/ 322376 h 1420573"/>
              <a:gd name="connsiteX52" fmla="*/ 1380406 w 1983339"/>
              <a:gd name="connsiteY52" fmla="*/ 300965 h 1420573"/>
              <a:gd name="connsiteX53" fmla="*/ 1444972 w 1983339"/>
              <a:gd name="connsiteY53" fmla="*/ 365531 h 1420573"/>
              <a:gd name="connsiteX54" fmla="*/ 1380406 w 1983339"/>
              <a:gd name="connsiteY54" fmla="*/ 430097 h 1420573"/>
              <a:gd name="connsiteX55" fmla="*/ 1315840 w 1983339"/>
              <a:gd name="connsiteY55" fmla="*/ 365531 h 1420573"/>
              <a:gd name="connsiteX56" fmla="*/ 1380406 w 1983339"/>
              <a:gd name="connsiteY56" fmla="*/ 300965 h 1420573"/>
              <a:gd name="connsiteX57" fmla="*/ 647043 w 1983339"/>
              <a:gd name="connsiteY57" fmla="*/ 187605 h 1420573"/>
              <a:gd name="connsiteX58" fmla="*/ 690087 w 1983339"/>
              <a:gd name="connsiteY58" fmla="*/ 230649 h 1420573"/>
              <a:gd name="connsiteX59" fmla="*/ 647043 w 1983339"/>
              <a:gd name="connsiteY59" fmla="*/ 273693 h 1420573"/>
              <a:gd name="connsiteX60" fmla="*/ 603999 w 1983339"/>
              <a:gd name="connsiteY60" fmla="*/ 230649 h 1420573"/>
              <a:gd name="connsiteX61" fmla="*/ 647043 w 1983339"/>
              <a:gd name="connsiteY61" fmla="*/ 187605 h 1420573"/>
              <a:gd name="connsiteX62" fmla="*/ 574852 w 1983339"/>
              <a:gd name="connsiteY62" fmla="*/ 89674 h 1420573"/>
              <a:gd name="connsiteX63" fmla="*/ 596374 w 1983339"/>
              <a:gd name="connsiteY63" fmla="*/ 111196 h 1420573"/>
              <a:gd name="connsiteX64" fmla="*/ 574852 w 1983339"/>
              <a:gd name="connsiteY64" fmla="*/ 132718 h 1420573"/>
              <a:gd name="connsiteX65" fmla="*/ 553330 w 1983339"/>
              <a:gd name="connsiteY65" fmla="*/ 111196 h 1420573"/>
              <a:gd name="connsiteX66" fmla="*/ 574852 w 1983339"/>
              <a:gd name="connsiteY66" fmla="*/ 89674 h 1420573"/>
              <a:gd name="connsiteX67" fmla="*/ 1472481 w 1983339"/>
              <a:gd name="connsiteY67" fmla="*/ 0 h 1420573"/>
              <a:gd name="connsiteX68" fmla="*/ 1515525 w 1983339"/>
              <a:gd name="connsiteY68" fmla="*/ 43044 h 1420573"/>
              <a:gd name="connsiteX69" fmla="*/ 1472481 w 1983339"/>
              <a:gd name="connsiteY69" fmla="*/ 86088 h 1420573"/>
              <a:gd name="connsiteX70" fmla="*/ 1429437 w 1983339"/>
              <a:gd name="connsiteY70" fmla="*/ 43044 h 1420573"/>
              <a:gd name="connsiteX71" fmla="*/ 1472481 w 1983339"/>
              <a:gd name="connsiteY71" fmla="*/ 0 h 1420573"/>
              <a:gd name="connsiteX0" fmla="*/ 1491035 w 1983339"/>
              <a:gd name="connsiteY0" fmla="*/ 455950 h 1382910"/>
              <a:gd name="connsiteX1" fmla="*/ 1546514 w 1983339"/>
              <a:gd name="connsiteY1" fmla="*/ 465216 h 1382910"/>
              <a:gd name="connsiteX2" fmla="*/ 1651198 w 1983339"/>
              <a:gd name="connsiteY2" fmla="*/ 552847 h 1382910"/>
              <a:gd name="connsiteX3" fmla="*/ 1651767 w 1983339"/>
              <a:gd name="connsiteY3" fmla="*/ 553003 h 1382910"/>
              <a:gd name="connsiteX4" fmla="*/ 1696032 w 1983339"/>
              <a:gd name="connsiteY4" fmla="*/ 565142 h 1382910"/>
              <a:gd name="connsiteX5" fmla="*/ 1785544 w 1983339"/>
              <a:gd name="connsiteY5" fmla="*/ 637895 h 1382910"/>
              <a:gd name="connsiteX6" fmla="*/ 1795187 w 1983339"/>
              <a:gd name="connsiteY6" fmla="*/ 684376 h 1382910"/>
              <a:gd name="connsiteX7" fmla="*/ 1794607 w 1983339"/>
              <a:gd name="connsiteY7" fmla="*/ 686071 h 1382910"/>
              <a:gd name="connsiteX8" fmla="*/ 1803598 w 1983339"/>
              <a:gd name="connsiteY8" fmla="*/ 705247 h 1382910"/>
              <a:gd name="connsiteX9" fmla="*/ 1804167 w 1983339"/>
              <a:gd name="connsiteY9" fmla="*/ 705403 h 1382910"/>
              <a:gd name="connsiteX10" fmla="*/ 1848432 w 1983339"/>
              <a:gd name="connsiteY10" fmla="*/ 717542 h 1382910"/>
              <a:gd name="connsiteX11" fmla="*/ 1937944 w 1983339"/>
              <a:gd name="connsiteY11" fmla="*/ 790295 h 1382910"/>
              <a:gd name="connsiteX12" fmla="*/ 1931931 w 1983339"/>
              <a:gd name="connsiteY12" fmla="*/ 882517 h 1382910"/>
              <a:gd name="connsiteX13" fmla="*/ 1975858 w 1983339"/>
              <a:gd name="connsiteY13" fmla="*/ 1023522 h 1382910"/>
              <a:gd name="connsiteX14" fmla="*/ 1770084 w 1983339"/>
              <a:gd name="connsiteY14" fmla="*/ 1146951 h 1382910"/>
              <a:gd name="connsiteX15" fmla="*/ 1696421 w 1983339"/>
              <a:gd name="connsiteY15" fmla="*/ 1252714 h 1382910"/>
              <a:gd name="connsiteX16" fmla="*/ 1445621 w 1983339"/>
              <a:gd name="connsiteY16" fmla="*/ 1265520 h 1382910"/>
              <a:gd name="connsiteX17" fmla="*/ 1266394 w 1983339"/>
              <a:gd name="connsiteY17" fmla="*/ 1378349 h 1382910"/>
              <a:gd name="connsiteX18" fmla="*/ 1002871 w 1983339"/>
              <a:gd name="connsiteY18" fmla="*/ 1309479 h 1382910"/>
              <a:gd name="connsiteX19" fmla="*/ 645316 w 1983339"/>
              <a:gd name="connsiteY19" fmla="*/ 1272997 h 1382910"/>
              <a:gd name="connsiteX20" fmla="*/ 613709 w 1983339"/>
              <a:gd name="connsiteY20" fmla="*/ 1243567 h 1382910"/>
              <a:gd name="connsiteX21" fmla="*/ 610736 w 1983339"/>
              <a:gd name="connsiteY21" fmla="*/ 1241405 h 1382910"/>
              <a:gd name="connsiteX22" fmla="*/ 595680 w 1983339"/>
              <a:gd name="connsiteY22" fmla="*/ 1240797 h 1382910"/>
              <a:gd name="connsiteX23" fmla="*/ 552990 w 1983339"/>
              <a:gd name="connsiteY23" fmla="*/ 1254201 h 1382910"/>
              <a:gd name="connsiteX24" fmla="*/ 214155 w 1983339"/>
              <a:gd name="connsiteY24" fmla="*/ 1169634 h 1382910"/>
              <a:gd name="connsiteX25" fmla="*/ 42042 w 1983339"/>
              <a:gd name="connsiteY25" fmla="*/ 1093912 h 1382910"/>
              <a:gd name="connsiteX26" fmla="*/ 78819 w 1983339"/>
              <a:gd name="connsiteY26" fmla="*/ 991700 h 1382910"/>
              <a:gd name="connsiteX27" fmla="*/ 1159 w 1983339"/>
              <a:gd name="connsiteY27" fmla="*/ 886834 h 1382910"/>
              <a:gd name="connsiteX28" fmla="*/ 142985 w 1983339"/>
              <a:gd name="connsiteY28" fmla="*/ 793626 h 1382910"/>
              <a:gd name="connsiteX29" fmla="*/ 144342 w 1983339"/>
              <a:gd name="connsiteY29" fmla="*/ 791169 h 1382910"/>
              <a:gd name="connsiteX30" fmla="*/ 144342 w 1983339"/>
              <a:gd name="connsiteY30" fmla="*/ 791169 h 1382910"/>
              <a:gd name="connsiteX31" fmla="*/ 207519 w 1983339"/>
              <a:gd name="connsiteY31" fmla="*/ 657319 h 1382910"/>
              <a:gd name="connsiteX32" fmla="*/ 353090 w 1983339"/>
              <a:gd name="connsiteY32" fmla="*/ 605940 h 1382910"/>
              <a:gd name="connsiteX33" fmla="*/ 419558 w 1983339"/>
              <a:gd name="connsiteY33" fmla="*/ 606765 h 1382910"/>
              <a:gd name="connsiteX34" fmla="*/ 420044 w 1983339"/>
              <a:gd name="connsiteY34" fmla="*/ 606029 h 1382910"/>
              <a:gd name="connsiteX35" fmla="*/ 452381 w 1983339"/>
              <a:gd name="connsiteY35" fmla="*/ 576718 h 1382910"/>
              <a:gd name="connsiteX36" fmla="*/ 759721 w 1983339"/>
              <a:gd name="connsiteY36" fmla="*/ 546139 h 1382910"/>
              <a:gd name="connsiteX37" fmla="*/ 759789 w 1983339"/>
              <a:gd name="connsiteY37" fmla="*/ 546088 h 1382910"/>
              <a:gd name="connsiteX38" fmla="*/ 820910 w 1983339"/>
              <a:gd name="connsiteY38" fmla="*/ 500096 h 1382910"/>
              <a:gd name="connsiteX39" fmla="*/ 1069591 w 1983339"/>
              <a:gd name="connsiteY39" fmla="*/ 514394 h 1382910"/>
              <a:gd name="connsiteX40" fmla="*/ 1070695 w 1983339"/>
              <a:gd name="connsiteY40" fmla="*/ 513529 h 1382910"/>
              <a:gd name="connsiteX41" fmla="*/ 1119238 w 1983339"/>
              <a:gd name="connsiteY41" fmla="*/ 475491 h 1382910"/>
              <a:gd name="connsiteX42" fmla="*/ 1190334 w 1983339"/>
              <a:gd name="connsiteY42" fmla="*/ 456428 h 1382910"/>
              <a:gd name="connsiteX43" fmla="*/ 1273540 w 1983339"/>
              <a:gd name="connsiteY43" fmla="*/ 463344 h 1382910"/>
              <a:gd name="connsiteX44" fmla="*/ 1338152 w 1983339"/>
              <a:gd name="connsiteY44" fmla="*/ 496352 h 1382910"/>
              <a:gd name="connsiteX45" fmla="*/ 1340081 w 1983339"/>
              <a:gd name="connsiteY45" fmla="*/ 497338 h 1382910"/>
              <a:gd name="connsiteX46" fmla="*/ 1491035 w 1983339"/>
              <a:gd name="connsiteY46" fmla="*/ 455950 h 1382910"/>
              <a:gd name="connsiteX47" fmla="*/ 741497 w 1983339"/>
              <a:gd name="connsiteY47" fmla="*/ 284713 h 1382910"/>
              <a:gd name="connsiteX48" fmla="*/ 806063 w 1983339"/>
              <a:gd name="connsiteY48" fmla="*/ 349279 h 1382910"/>
              <a:gd name="connsiteX49" fmla="*/ 741497 w 1983339"/>
              <a:gd name="connsiteY49" fmla="*/ 413845 h 1382910"/>
              <a:gd name="connsiteX50" fmla="*/ 676931 w 1983339"/>
              <a:gd name="connsiteY50" fmla="*/ 349279 h 1382910"/>
              <a:gd name="connsiteX51" fmla="*/ 741497 w 1983339"/>
              <a:gd name="connsiteY51" fmla="*/ 284713 h 1382910"/>
              <a:gd name="connsiteX52" fmla="*/ 1380406 w 1983339"/>
              <a:gd name="connsiteY52" fmla="*/ 263302 h 1382910"/>
              <a:gd name="connsiteX53" fmla="*/ 1444972 w 1983339"/>
              <a:gd name="connsiteY53" fmla="*/ 327868 h 1382910"/>
              <a:gd name="connsiteX54" fmla="*/ 1380406 w 1983339"/>
              <a:gd name="connsiteY54" fmla="*/ 392434 h 1382910"/>
              <a:gd name="connsiteX55" fmla="*/ 1315840 w 1983339"/>
              <a:gd name="connsiteY55" fmla="*/ 327868 h 1382910"/>
              <a:gd name="connsiteX56" fmla="*/ 1380406 w 1983339"/>
              <a:gd name="connsiteY56" fmla="*/ 263302 h 1382910"/>
              <a:gd name="connsiteX57" fmla="*/ 647043 w 1983339"/>
              <a:gd name="connsiteY57" fmla="*/ 149942 h 1382910"/>
              <a:gd name="connsiteX58" fmla="*/ 690087 w 1983339"/>
              <a:gd name="connsiteY58" fmla="*/ 192986 h 1382910"/>
              <a:gd name="connsiteX59" fmla="*/ 647043 w 1983339"/>
              <a:gd name="connsiteY59" fmla="*/ 236030 h 1382910"/>
              <a:gd name="connsiteX60" fmla="*/ 603999 w 1983339"/>
              <a:gd name="connsiteY60" fmla="*/ 192986 h 1382910"/>
              <a:gd name="connsiteX61" fmla="*/ 647043 w 1983339"/>
              <a:gd name="connsiteY61" fmla="*/ 149942 h 1382910"/>
              <a:gd name="connsiteX62" fmla="*/ 574852 w 1983339"/>
              <a:gd name="connsiteY62" fmla="*/ 52011 h 1382910"/>
              <a:gd name="connsiteX63" fmla="*/ 596374 w 1983339"/>
              <a:gd name="connsiteY63" fmla="*/ 73533 h 1382910"/>
              <a:gd name="connsiteX64" fmla="*/ 574852 w 1983339"/>
              <a:gd name="connsiteY64" fmla="*/ 95055 h 1382910"/>
              <a:gd name="connsiteX65" fmla="*/ 553330 w 1983339"/>
              <a:gd name="connsiteY65" fmla="*/ 73533 h 1382910"/>
              <a:gd name="connsiteX66" fmla="*/ 574852 w 1983339"/>
              <a:gd name="connsiteY66" fmla="*/ 52011 h 1382910"/>
              <a:gd name="connsiteX67" fmla="*/ 1429437 w 1983339"/>
              <a:gd name="connsiteY67" fmla="*/ 5381 h 1382910"/>
              <a:gd name="connsiteX68" fmla="*/ 1515525 w 1983339"/>
              <a:gd name="connsiteY68" fmla="*/ 5381 h 1382910"/>
              <a:gd name="connsiteX69" fmla="*/ 1472481 w 1983339"/>
              <a:gd name="connsiteY69" fmla="*/ 48425 h 1382910"/>
              <a:gd name="connsiteX70" fmla="*/ 1429437 w 1983339"/>
              <a:gd name="connsiteY70" fmla="*/ 5381 h 1382910"/>
              <a:gd name="connsiteX0" fmla="*/ 1491035 w 1983339"/>
              <a:gd name="connsiteY0" fmla="*/ 450569 h 1377529"/>
              <a:gd name="connsiteX1" fmla="*/ 1546514 w 1983339"/>
              <a:gd name="connsiteY1" fmla="*/ 459835 h 1377529"/>
              <a:gd name="connsiteX2" fmla="*/ 1651198 w 1983339"/>
              <a:gd name="connsiteY2" fmla="*/ 547466 h 1377529"/>
              <a:gd name="connsiteX3" fmla="*/ 1651767 w 1983339"/>
              <a:gd name="connsiteY3" fmla="*/ 547622 h 1377529"/>
              <a:gd name="connsiteX4" fmla="*/ 1696032 w 1983339"/>
              <a:gd name="connsiteY4" fmla="*/ 559761 h 1377529"/>
              <a:gd name="connsiteX5" fmla="*/ 1785544 w 1983339"/>
              <a:gd name="connsiteY5" fmla="*/ 632514 h 1377529"/>
              <a:gd name="connsiteX6" fmla="*/ 1795187 w 1983339"/>
              <a:gd name="connsiteY6" fmla="*/ 678995 h 1377529"/>
              <a:gd name="connsiteX7" fmla="*/ 1794607 w 1983339"/>
              <a:gd name="connsiteY7" fmla="*/ 680690 h 1377529"/>
              <a:gd name="connsiteX8" fmla="*/ 1803598 w 1983339"/>
              <a:gd name="connsiteY8" fmla="*/ 699866 h 1377529"/>
              <a:gd name="connsiteX9" fmla="*/ 1804167 w 1983339"/>
              <a:gd name="connsiteY9" fmla="*/ 700022 h 1377529"/>
              <a:gd name="connsiteX10" fmla="*/ 1848432 w 1983339"/>
              <a:gd name="connsiteY10" fmla="*/ 712161 h 1377529"/>
              <a:gd name="connsiteX11" fmla="*/ 1937944 w 1983339"/>
              <a:gd name="connsiteY11" fmla="*/ 784914 h 1377529"/>
              <a:gd name="connsiteX12" fmla="*/ 1931931 w 1983339"/>
              <a:gd name="connsiteY12" fmla="*/ 877136 h 1377529"/>
              <a:gd name="connsiteX13" fmla="*/ 1975858 w 1983339"/>
              <a:gd name="connsiteY13" fmla="*/ 1018141 h 1377529"/>
              <a:gd name="connsiteX14" fmla="*/ 1770084 w 1983339"/>
              <a:gd name="connsiteY14" fmla="*/ 1141570 h 1377529"/>
              <a:gd name="connsiteX15" fmla="*/ 1696421 w 1983339"/>
              <a:gd name="connsiteY15" fmla="*/ 1247333 h 1377529"/>
              <a:gd name="connsiteX16" fmla="*/ 1445621 w 1983339"/>
              <a:gd name="connsiteY16" fmla="*/ 1260139 h 1377529"/>
              <a:gd name="connsiteX17" fmla="*/ 1266394 w 1983339"/>
              <a:gd name="connsiteY17" fmla="*/ 1372968 h 1377529"/>
              <a:gd name="connsiteX18" fmla="*/ 1002871 w 1983339"/>
              <a:gd name="connsiteY18" fmla="*/ 1304098 h 1377529"/>
              <a:gd name="connsiteX19" fmla="*/ 645316 w 1983339"/>
              <a:gd name="connsiteY19" fmla="*/ 1267616 h 1377529"/>
              <a:gd name="connsiteX20" fmla="*/ 613709 w 1983339"/>
              <a:gd name="connsiteY20" fmla="*/ 1238186 h 1377529"/>
              <a:gd name="connsiteX21" fmla="*/ 610736 w 1983339"/>
              <a:gd name="connsiteY21" fmla="*/ 1236024 h 1377529"/>
              <a:gd name="connsiteX22" fmla="*/ 595680 w 1983339"/>
              <a:gd name="connsiteY22" fmla="*/ 1235416 h 1377529"/>
              <a:gd name="connsiteX23" fmla="*/ 552990 w 1983339"/>
              <a:gd name="connsiteY23" fmla="*/ 1248820 h 1377529"/>
              <a:gd name="connsiteX24" fmla="*/ 214155 w 1983339"/>
              <a:gd name="connsiteY24" fmla="*/ 1164253 h 1377529"/>
              <a:gd name="connsiteX25" fmla="*/ 42042 w 1983339"/>
              <a:gd name="connsiteY25" fmla="*/ 1088531 h 1377529"/>
              <a:gd name="connsiteX26" fmla="*/ 78819 w 1983339"/>
              <a:gd name="connsiteY26" fmla="*/ 986319 h 1377529"/>
              <a:gd name="connsiteX27" fmla="*/ 1159 w 1983339"/>
              <a:gd name="connsiteY27" fmla="*/ 881453 h 1377529"/>
              <a:gd name="connsiteX28" fmla="*/ 142985 w 1983339"/>
              <a:gd name="connsiteY28" fmla="*/ 788245 h 1377529"/>
              <a:gd name="connsiteX29" fmla="*/ 144342 w 1983339"/>
              <a:gd name="connsiteY29" fmla="*/ 785788 h 1377529"/>
              <a:gd name="connsiteX30" fmla="*/ 144342 w 1983339"/>
              <a:gd name="connsiteY30" fmla="*/ 785788 h 1377529"/>
              <a:gd name="connsiteX31" fmla="*/ 207519 w 1983339"/>
              <a:gd name="connsiteY31" fmla="*/ 651938 h 1377529"/>
              <a:gd name="connsiteX32" fmla="*/ 353090 w 1983339"/>
              <a:gd name="connsiteY32" fmla="*/ 600559 h 1377529"/>
              <a:gd name="connsiteX33" fmla="*/ 419558 w 1983339"/>
              <a:gd name="connsiteY33" fmla="*/ 601384 h 1377529"/>
              <a:gd name="connsiteX34" fmla="*/ 420044 w 1983339"/>
              <a:gd name="connsiteY34" fmla="*/ 600648 h 1377529"/>
              <a:gd name="connsiteX35" fmla="*/ 452381 w 1983339"/>
              <a:gd name="connsiteY35" fmla="*/ 571337 h 1377529"/>
              <a:gd name="connsiteX36" fmla="*/ 759721 w 1983339"/>
              <a:gd name="connsiteY36" fmla="*/ 540758 h 1377529"/>
              <a:gd name="connsiteX37" fmla="*/ 759789 w 1983339"/>
              <a:gd name="connsiteY37" fmla="*/ 540707 h 1377529"/>
              <a:gd name="connsiteX38" fmla="*/ 820910 w 1983339"/>
              <a:gd name="connsiteY38" fmla="*/ 494715 h 1377529"/>
              <a:gd name="connsiteX39" fmla="*/ 1069591 w 1983339"/>
              <a:gd name="connsiteY39" fmla="*/ 509013 h 1377529"/>
              <a:gd name="connsiteX40" fmla="*/ 1070695 w 1983339"/>
              <a:gd name="connsiteY40" fmla="*/ 508148 h 1377529"/>
              <a:gd name="connsiteX41" fmla="*/ 1119238 w 1983339"/>
              <a:gd name="connsiteY41" fmla="*/ 470110 h 1377529"/>
              <a:gd name="connsiteX42" fmla="*/ 1190334 w 1983339"/>
              <a:gd name="connsiteY42" fmla="*/ 451047 h 1377529"/>
              <a:gd name="connsiteX43" fmla="*/ 1273540 w 1983339"/>
              <a:gd name="connsiteY43" fmla="*/ 457963 h 1377529"/>
              <a:gd name="connsiteX44" fmla="*/ 1338152 w 1983339"/>
              <a:gd name="connsiteY44" fmla="*/ 490971 h 1377529"/>
              <a:gd name="connsiteX45" fmla="*/ 1340081 w 1983339"/>
              <a:gd name="connsiteY45" fmla="*/ 491957 h 1377529"/>
              <a:gd name="connsiteX46" fmla="*/ 1491035 w 1983339"/>
              <a:gd name="connsiteY46" fmla="*/ 450569 h 1377529"/>
              <a:gd name="connsiteX47" fmla="*/ 741497 w 1983339"/>
              <a:gd name="connsiteY47" fmla="*/ 279332 h 1377529"/>
              <a:gd name="connsiteX48" fmla="*/ 806063 w 1983339"/>
              <a:gd name="connsiteY48" fmla="*/ 343898 h 1377529"/>
              <a:gd name="connsiteX49" fmla="*/ 741497 w 1983339"/>
              <a:gd name="connsiteY49" fmla="*/ 408464 h 1377529"/>
              <a:gd name="connsiteX50" fmla="*/ 676931 w 1983339"/>
              <a:gd name="connsiteY50" fmla="*/ 343898 h 1377529"/>
              <a:gd name="connsiteX51" fmla="*/ 741497 w 1983339"/>
              <a:gd name="connsiteY51" fmla="*/ 279332 h 1377529"/>
              <a:gd name="connsiteX52" fmla="*/ 1380406 w 1983339"/>
              <a:gd name="connsiteY52" fmla="*/ 257921 h 1377529"/>
              <a:gd name="connsiteX53" fmla="*/ 1444972 w 1983339"/>
              <a:gd name="connsiteY53" fmla="*/ 322487 h 1377529"/>
              <a:gd name="connsiteX54" fmla="*/ 1380406 w 1983339"/>
              <a:gd name="connsiteY54" fmla="*/ 387053 h 1377529"/>
              <a:gd name="connsiteX55" fmla="*/ 1315840 w 1983339"/>
              <a:gd name="connsiteY55" fmla="*/ 322487 h 1377529"/>
              <a:gd name="connsiteX56" fmla="*/ 1380406 w 1983339"/>
              <a:gd name="connsiteY56" fmla="*/ 257921 h 1377529"/>
              <a:gd name="connsiteX57" fmla="*/ 647043 w 1983339"/>
              <a:gd name="connsiteY57" fmla="*/ 144561 h 1377529"/>
              <a:gd name="connsiteX58" fmla="*/ 690087 w 1983339"/>
              <a:gd name="connsiteY58" fmla="*/ 187605 h 1377529"/>
              <a:gd name="connsiteX59" fmla="*/ 647043 w 1983339"/>
              <a:gd name="connsiteY59" fmla="*/ 230649 h 1377529"/>
              <a:gd name="connsiteX60" fmla="*/ 603999 w 1983339"/>
              <a:gd name="connsiteY60" fmla="*/ 187605 h 1377529"/>
              <a:gd name="connsiteX61" fmla="*/ 647043 w 1983339"/>
              <a:gd name="connsiteY61" fmla="*/ 144561 h 1377529"/>
              <a:gd name="connsiteX62" fmla="*/ 574852 w 1983339"/>
              <a:gd name="connsiteY62" fmla="*/ 46630 h 1377529"/>
              <a:gd name="connsiteX63" fmla="*/ 596374 w 1983339"/>
              <a:gd name="connsiteY63" fmla="*/ 68152 h 1377529"/>
              <a:gd name="connsiteX64" fmla="*/ 574852 w 1983339"/>
              <a:gd name="connsiteY64" fmla="*/ 89674 h 1377529"/>
              <a:gd name="connsiteX65" fmla="*/ 553330 w 1983339"/>
              <a:gd name="connsiteY65" fmla="*/ 68152 h 1377529"/>
              <a:gd name="connsiteX66" fmla="*/ 574852 w 1983339"/>
              <a:gd name="connsiteY66" fmla="*/ 46630 h 1377529"/>
              <a:gd name="connsiteX67" fmla="*/ 1472481 w 1983339"/>
              <a:gd name="connsiteY67" fmla="*/ 43044 h 1377529"/>
              <a:gd name="connsiteX68" fmla="*/ 1515525 w 1983339"/>
              <a:gd name="connsiteY68" fmla="*/ 0 h 1377529"/>
              <a:gd name="connsiteX69" fmla="*/ 1472481 w 1983339"/>
              <a:gd name="connsiteY69" fmla="*/ 43044 h 1377529"/>
              <a:gd name="connsiteX0" fmla="*/ 1491035 w 1983339"/>
              <a:gd name="connsiteY0" fmla="*/ 403939 h 1330899"/>
              <a:gd name="connsiteX1" fmla="*/ 1546514 w 1983339"/>
              <a:gd name="connsiteY1" fmla="*/ 413205 h 1330899"/>
              <a:gd name="connsiteX2" fmla="*/ 1651198 w 1983339"/>
              <a:gd name="connsiteY2" fmla="*/ 500836 h 1330899"/>
              <a:gd name="connsiteX3" fmla="*/ 1651767 w 1983339"/>
              <a:gd name="connsiteY3" fmla="*/ 500992 h 1330899"/>
              <a:gd name="connsiteX4" fmla="*/ 1696032 w 1983339"/>
              <a:gd name="connsiteY4" fmla="*/ 513131 h 1330899"/>
              <a:gd name="connsiteX5" fmla="*/ 1785544 w 1983339"/>
              <a:gd name="connsiteY5" fmla="*/ 585884 h 1330899"/>
              <a:gd name="connsiteX6" fmla="*/ 1795187 w 1983339"/>
              <a:gd name="connsiteY6" fmla="*/ 632365 h 1330899"/>
              <a:gd name="connsiteX7" fmla="*/ 1794607 w 1983339"/>
              <a:gd name="connsiteY7" fmla="*/ 634060 h 1330899"/>
              <a:gd name="connsiteX8" fmla="*/ 1803598 w 1983339"/>
              <a:gd name="connsiteY8" fmla="*/ 653236 h 1330899"/>
              <a:gd name="connsiteX9" fmla="*/ 1804167 w 1983339"/>
              <a:gd name="connsiteY9" fmla="*/ 653392 h 1330899"/>
              <a:gd name="connsiteX10" fmla="*/ 1848432 w 1983339"/>
              <a:gd name="connsiteY10" fmla="*/ 665531 h 1330899"/>
              <a:gd name="connsiteX11" fmla="*/ 1937944 w 1983339"/>
              <a:gd name="connsiteY11" fmla="*/ 738284 h 1330899"/>
              <a:gd name="connsiteX12" fmla="*/ 1931931 w 1983339"/>
              <a:gd name="connsiteY12" fmla="*/ 830506 h 1330899"/>
              <a:gd name="connsiteX13" fmla="*/ 1975858 w 1983339"/>
              <a:gd name="connsiteY13" fmla="*/ 971511 h 1330899"/>
              <a:gd name="connsiteX14" fmla="*/ 1770084 w 1983339"/>
              <a:gd name="connsiteY14" fmla="*/ 1094940 h 1330899"/>
              <a:gd name="connsiteX15" fmla="*/ 1696421 w 1983339"/>
              <a:gd name="connsiteY15" fmla="*/ 1200703 h 1330899"/>
              <a:gd name="connsiteX16" fmla="*/ 1445621 w 1983339"/>
              <a:gd name="connsiteY16" fmla="*/ 1213509 h 1330899"/>
              <a:gd name="connsiteX17" fmla="*/ 1266394 w 1983339"/>
              <a:gd name="connsiteY17" fmla="*/ 1326338 h 1330899"/>
              <a:gd name="connsiteX18" fmla="*/ 1002871 w 1983339"/>
              <a:gd name="connsiteY18" fmla="*/ 1257468 h 1330899"/>
              <a:gd name="connsiteX19" fmla="*/ 645316 w 1983339"/>
              <a:gd name="connsiteY19" fmla="*/ 1220986 h 1330899"/>
              <a:gd name="connsiteX20" fmla="*/ 613709 w 1983339"/>
              <a:gd name="connsiteY20" fmla="*/ 1191556 h 1330899"/>
              <a:gd name="connsiteX21" fmla="*/ 610736 w 1983339"/>
              <a:gd name="connsiteY21" fmla="*/ 1189394 h 1330899"/>
              <a:gd name="connsiteX22" fmla="*/ 595680 w 1983339"/>
              <a:gd name="connsiteY22" fmla="*/ 1188786 h 1330899"/>
              <a:gd name="connsiteX23" fmla="*/ 552990 w 1983339"/>
              <a:gd name="connsiteY23" fmla="*/ 1202190 h 1330899"/>
              <a:gd name="connsiteX24" fmla="*/ 214155 w 1983339"/>
              <a:gd name="connsiteY24" fmla="*/ 1117623 h 1330899"/>
              <a:gd name="connsiteX25" fmla="*/ 42042 w 1983339"/>
              <a:gd name="connsiteY25" fmla="*/ 1041901 h 1330899"/>
              <a:gd name="connsiteX26" fmla="*/ 78819 w 1983339"/>
              <a:gd name="connsiteY26" fmla="*/ 939689 h 1330899"/>
              <a:gd name="connsiteX27" fmla="*/ 1159 w 1983339"/>
              <a:gd name="connsiteY27" fmla="*/ 834823 h 1330899"/>
              <a:gd name="connsiteX28" fmla="*/ 142985 w 1983339"/>
              <a:gd name="connsiteY28" fmla="*/ 741615 h 1330899"/>
              <a:gd name="connsiteX29" fmla="*/ 144342 w 1983339"/>
              <a:gd name="connsiteY29" fmla="*/ 739158 h 1330899"/>
              <a:gd name="connsiteX30" fmla="*/ 144342 w 1983339"/>
              <a:gd name="connsiteY30" fmla="*/ 739158 h 1330899"/>
              <a:gd name="connsiteX31" fmla="*/ 207519 w 1983339"/>
              <a:gd name="connsiteY31" fmla="*/ 605308 h 1330899"/>
              <a:gd name="connsiteX32" fmla="*/ 353090 w 1983339"/>
              <a:gd name="connsiteY32" fmla="*/ 553929 h 1330899"/>
              <a:gd name="connsiteX33" fmla="*/ 419558 w 1983339"/>
              <a:gd name="connsiteY33" fmla="*/ 554754 h 1330899"/>
              <a:gd name="connsiteX34" fmla="*/ 420044 w 1983339"/>
              <a:gd name="connsiteY34" fmla="*/ 554018 h 1330899"/>
              <a:gd name="connsiteX35" fmla="*/ 452381 w 1983339"/>
              <a:gd name="connsiteY35" fmla="*/ 524707 h 1330899"/>
              <a:gd name="connsiteX36" fmla="*/ 759721 w 1983339"/>
              <a:gd name="connsiteY36" fmla="*/ 494128 h 1330899"/>
              <a:gd name="connsiteX37" fmla="*/ 759789 w 1983339"/>
              <a:gd name="connsiteY37" fmla="*/ 494077 h 1330899"/>
              <a:gd name="connsiteX38" fmla="*/ 820910 w 1983339"/>
              <a:gd name="connsiteY38" fmla="*/ 448085 h 1330899"/>
              <a:gd name="connsiteX39" fmla="*/ 1069591 w 1983339"/>
              <a:gd name="connsiteY39" fmla="*/ 462383 h 1330899"/>
              <a:gd name="connsiteX40" fmla="*/ 1070695 w 1983339"/>
              <a:gd name="connsiteY40" fmla="*/ 461518 h 1330899"/>
              <a:gd name="connsiteX41" fmla="*/ 1119238 w 1983339"/>
              <a:gd name="connsiteY41" fmla="*/ 423480 h 1330899"/>
              <a:gd name="connsiteX42" fmla="*/ 1190334 w 1983339"/>
              <a:gd name="connsiteY42" fmla="*/ 404417 h 1330899"/>
              <a:gd name="connsiteX43" fmla="*/ 1273540 w 1983339"/>
              <a:gd name="connsiteY43" fmla="*/ 411333 h 1330899"/>
              <a:gd name="connsiteX44" fmla="*/ 1338152 w 1983339"/>
              <a:gd name="connsiteY44" fmla="*/ 444341 h 1330899"/>
              <a:gd name="connsiteX45" fmla="*/ 1340081 w 1983339"/>
              <a:gd name="connsiteY45" fmla="*/ 445327 h 1330899"/>
              <a:gd name="connsiteX46" fmla="*/ 1491035 w 1983339"/>
              <a:gd name="connsiteY46" fmla="*/ 403939 h 1330899"/>
              <a:gd name="connsiteX47" fmla="*/ 741497 w 1983339"/>
              <a:gd name="connsiteY47" fmla="*/ 232702 h 1330899"/>
              <a:gd name="connsiteX48" fmla="*/ 806063 w 1983339"/>
              <a:gd name="connsiteY48" fmla="*/ 297268 h 1330899"/>
              <a:gd name="connsiteX49" fmla="*/ 741497 w 1983339"/>
              <a:gd name="connsiteY49" fmla="*/ 361834 h 1330899"/>
              <a:gd name="connsiteX50" fmla="*/ 676931 w 1983339"/>
              <a:gd name="connsiteY50" fmla="*/ 297268 h 1330899"/>
              <a:gd name="connsiteX51" fmla="*/ 741497 w 1983339"/>
              <a:gd name="connsiteY51" fmla="*/ 232702 h 1330899"/>
              <a:gd name="connsiteX52" fmla="*/ 1380406 w 1983339"/>
              <a:gd name="connsiteY52" fmla="*/ 211291 h 1330899"/>
              <a:gd name="connsiteX53" fmla="*/ 1444972 w 1983339"/>
              <a:gd name="connsiteY53" fmla="*/ 275857 h 1330899"/>
              <a:gd name="connsiteX54" fmla="*/ 1380406 w 1983339"/>
              <a:gd name="connsiteY54" fmla="*/ 340423 h 1330899"/>
              <a:gd name="connsiteX55" fmla="*/ 1315840 w 1983339"/>
              <a:gd name="connsiteY55" fmla="*/ 275857 h 1330899"/>
              <a:gd name="connsiteX56" fmla="*/ 1380406 w 1983339"/>
              <a:gd name="connsiteY56" fmla="*/ 211291 h 1330899"/>
              <a:gd name="connsiteX57" fmla="*/ 647043 w 1983339"/>
              <a:gd name="connsiteY57" fmla="*/ 97931 h 1330899"/>
              <a:gd name="connsiteX58" fmla="*/ 690087 w 1983339"/>
              <a:gd name="connsiteY58" fmla="*/ 140975 h 1330899"/>
              <a:gd name="connsiteX59" fmla="*/ 647043 w 1983339"/>
              <a:gd name="connsiteY59" fmla="*/ 184019 h 1330899"/>
              <a:gd name="connsiteX60" fmla="*/ 603999 w 1983339"/>
              <a:gd name="connsiteY60" fmla="*/ 140975 h 1330899"/>
              <a:gd name="connsiteX61" fmla="*/ 647043 w 1983339"/>
              <a:gd name="connsiteY61" fmla="*/ 97931 h 1330899"/>
              <a:gd name="connsiteX62" fmla="*/ 574852 w 1983339"/>
              <a:gd name="connsiteY62" fmla="*/ 0 h 1330899"/>
              <a:gd name="connsiteX63" fmla="*/ 596374 w 1983339"/>
              <a:gd name="connsiteY63" fmla="*/ 21522 h 1330899"/>
              <a:gd name="connsiteX64" fmla="*/ 574852 w 1983339"/>
              <a:gd name="connsiteY64" fmla="*/ 43044 h 1330899"/>
              <a:gd name="connsiteX65" fmla="*/ 553330 w 1983339"/>
              <a:gd name="connsiteY65" fmla="*/ 21522 h 1330899"/>
              <a:gd name="connsiteX66" fmla="*/ 574852 w 1983339"/>
              <a:gd name="connsiteY66" fmla="*/ 0 h 1330899"/>
              <a:gd name="connsiteX0" fmla="*/ 1491035 w 1983339"/>
              <a:gd name="connsiteY0" fmla="*/ 403939 h 1330899"/>
              <a:gd name="connsiteX1" fmla="*/ 1546514 w 1983339"/>
              <a:gd name="connsiteY1" fmla="*/ 413205 h 1330899"/>
              <a:gd name="connsiteX2" fmla="*/ 1651198 w 1983339"/>
              <a:gd name="connsiteY2" fmla="*/ 500836 h 1330899"/>
              <a:gd name="connsiteX3" fmla="*/ 1651767 w 1983339"/>
              <a:gd name="connsiteY3" fmla="*/ 500992 h 1330899"/>
              <a:gd name="connsiteX4" fmla="*/ 1696032 w 1983339"/>
              <a:gd name="connsiteY4" fmla="*/ 513131 h 1330899"/>
              <a:gd name="connsiteX5" fmla="*/ 1785544 w 1983339"/>
              <a:gd name="connsiteY5" fmla="*/ 585884 h 1330899"/>
              <a:gd name="connsiteX6" fmla="*/ 1795187 w 1983339"/>
              <a:gd name="connsiteY6" fmla="*/ 632365 h 1330899"/>
              <a:gd name="connsiteX7" fmla="*/ 1794607 w 1983339"/>
              <a:gd name="connsiteY7" fmla="*/ 634060 h 1330899"/>
              <a:gd name="connsiteX8" fmla="*/ 1803598 w 1983339"/>
              <a:gd name="connsiteY8" fmla="*/ 653236 h 1330899"/>
              <a:gd name="connsiteX9" fmla="*/ 1804167 w 1983339"/>
              <a:gd name="connsiteY9" fmla="*/ 653392 h 1330899"/>
              <a:gd name="connsiteX10" fmla="*/ 1848432 w 1983339"/>
              <a:gd name="connsiteY10" fmla="*/ 665531 h 1330899"/>
              <a:gd name="connsiteX11" fmla="*/ 1937944 w 1983339"/>
              <a:gd name="connsiteY11" fmla="*/ 738284 h 1330899"/>
              <a:gd name="connsiteX12" fmla="*/ 1931931 w 1983339"/>
              <a:gd name="connsiteY12" fmla="*/ 830506 h 1330899"/>
              <a:gd name="connsiteX13" fmla="*/ 1975858 w 1983339"/>
              <a:gd name="connsiteY13" fmla="*/ 971511 h 1330899"/>
              <a:gd name="connsiteX14" fmla="*/ 1770084 w 1983339"/>
              <a:gd name="connsiteY14" fmla="*/ 1094940 h 1330899"/>
              <a:gd name="connsiteX15" fmla="*/ 1696421 w 1983339"/>
              <a:gd name="connsiteY15" fmla="*/ 1200703 h 1330899"/>
              <a:gd name="connsiteX16" fmla="*/ 1445621 w 1983339"/>
              <a:gd name="connsiteY16" fmla="*/ 1213509 h 1330899"/>
              <a:gd name="connsiteX17" fmla="*/ 1266394 w 1983339"/>
              <a:gd name="connsiteY17" fmla="*/ 1326338 h 1330899"/>
              <a:gd name="connsiteX18" fmla="*/ 1002871 w 1983339"/>
              <a:gd name="connsiteY18" fmla="*/ 1257468 h 1330899"/>
              <a:gd name="connsiteX19" fmla="*/ 645316 w 1983339"/>
              <a:gd name="connsiteY19" fmla="*/ 1220986 h 1330899"/>
              <a:gd name="connsiteX20" fmla="*/ 613709 w 1983339"/>
              <a:gd name="connsiteY20" fmla="*/ 1191556 h 1330899"/>
              <a:gd name="connsiteX21" fmla="*/ 610736 w 1983339"/>
              <a:gd name="connsiteY21" fmla="*/ 1189394 h 1330899"/>
              <a:gd name="connsiteX22" fmla="*/ 595680 w 1983339"/>
              <a:gd name="connsiteY22" fmla="*/ 1188786 h 1330899"/>
              <a:gd name="connsiteX23" fmla="*/ 552990 w 1983339"/>
              <a:gd name="connsiteY23" fmla="*/ 1202190 h 1330899"/>
              <a:gd name="connsiteX24" fmla="*/ 214155 w 1983339"/>
              <a:gd name="connsiteY24" fmla="*/ 1117623 h 1330899"/>
              <a:gd name="connsiteX25" fmla="*/ 42042 w 1983339"/>
              <a:gd name="connsiteY25" fmla="*/ 1041901 h 1330899"/>
              <a:gd name="connsiteX26" fmla="*/ 78819 w 1983339"/>
              <a:gd name="connsiteY26" fmla="*/ 939689 h 1330899"/>
              <a:gd name="connsiteX27" fmla="*/ 1159 w 1983339"/>
              <a:gd name="connsiteY27" fmla="*/ 834823 h 1330899"/>
              <a:gd name="connsiteX28" fmla="*/ 142985 w 1983339"/>
              <a:gd name="connsiteY28" fmla="*/ 741615 h 1330899"/>
              <a:gd name="connsiteX29" fmla="*/ 144342 w 1983339"/>
              <a:gd name="connsiteY29" fmla="*/ 739158 h 1330899"/>
              <a:gd name="connsiteX30" fmla="*/ 144342 w 1983339"/>
              <a:gd name="connsiteY30" fmla="*/ 739158 h 1330899"/>
              <a:gd name="connsiteX31" fmla="*/ 207519 w 1983339"/>
              <a:gd name="connsiteY31" fmla="*/ 605308 h 1330899"/>
              <a:gd name="connsiteX32" fmla="*/ 353090 w 1983339"/>
              <a:gd name="connsiteY32" fmla="*/ 553929 h 1330899"/>
              <a:gd name="connsiteX33" fmla="*/ 419558 w 1983339"/>
              <a:gd name="connsiteY33" fmla="*/ 554754 h 1330899"/>
              <a:gd name="connsiteX34" fmla="*/ 420044 w 1983339"/>
              <a:gd name="connsiteY34" fmla="*/ 554018 h 1330899"/>
              <a:gd name="connsiteX35" fmla="*/ 452381 w 1983339"/>
              <a:gd name="connsiteY35" fmla="*/ 524707 h 1330899"/>
              <a:gd name="connsiteX36" fmla="*/ 759721 w 1983339"/>
              <a:gd name="connsiteY36" fmla="*/ 494128 h 1330899"/>
              <a:gd name="connsiteX37" fmla="*/ 759789 w 1983339"/>
              <a:gd name="connsiteY37" fmla="*/ 494077 h 1330899"/>
              <a:gd name="connsiteX38" fmla="*/ 820910 w 1983339"/>
              <a:gd name="connsiteY38" fmla="*/ 448085 h 1330899"/>
              <a:gd name="connsiteX39" fmla="*/ 1069591 w 1983339"/>
              <a:gd name="connsiteY39" fmla="*/ 462383 h 1330899"/>
              <a:gd name="connsiteX40" fmla="*/ 1070695 w 1983339"/>
              <a:gd name="connsiteY40" fmla="*/ 461518 h 1330899"/>
              <a:gd name="connsiteX41" fmla="*/ 1119238 w 1983339"/>
              <a:gd name="connsiteY41" fmla="*/ 423480 h 1330899"/>
              <a:gd name="connsiteX42" fmla="*/ 1190334 w 1983339"/>
              <a:gd name="connsiteY42" fmla="*/ 404417 h 1330899"/>
              <a:gd name="connsiteX43" fmla="*/ 1273540 w 1983339"/>
              <a:gd name="connsiteY43" fmla="*/ 411333 h 1330899"/>
              <a:gd name="connsiteX44" fmla="*/ 1338152 w 1983339"/>
              <a:gd name="connsiteY44" fmla="*/ 444341 h 1330899"/>
              <a:gd name="connsiteX45" fmla="*/ 1340081 w 1983339"/>
              <a:gd name="connsiteY45" fmla="*/ 445327 h 1330899"/>
              <a:gd name="connsiteX46" fmla="*/ 1491035 w 1983339"/>
              <a:gd name="connsiteY46" fmla="*/ 403939 h 1330899"/>
              <a:gd name="connsiteX47" fmla="*/ 741497 w 1983339"/>
              <a:gd name="connsiteY47" fmla="*/ 232702 h 1330899"/>
              <a:gd name="connsiteX48" fmla="*/ 806063 w 1983339"/>
              <a:gd name="connsiteY48" fmla="*/ 297268 h 1330899"/>
              <a:gd name="connsiteX49" fmla="*/ 741497 w 1983339"/>
              <a:gd name="connsiteY49" fmla="*/ 361834 h 1330899"/>
              <a:gd name="connsiteX50" fmla="*/ 676931 w 1983339"/>
              <a:gd name="connsiteY50" fmla="*/ 297268 h 1330899"/>
              <a:gd name="connsiteX51" fmla="*/ 741497 w 1983339"/>
              <a:gd name="connsiteY51" fmla="*/ 232702 h 1330899"/>
              <a:gd name="connsiteX52" fmla="*/ 1315840 w 1983339"/>
              <a:gd name="connsiteY52" fmla="*/ 275857 h 1330899"/>
              <a:gd name="connsiteX53" fmla="*/ 1444972 w 1983339"/>
              <a:gd name="connsiteY53" fmla="*/ 275857 h 1330899"/>
              <a:gd name="connsiteX54" fmla="*/ 1380406 w 1983339"/>
              <a:gd name="connsiteY54" fmla="*/ 340423 h 1330899"/>
              <a:gd name="connsiteX55" fmla="*/ 1315840 w 1983339"/>
              <a:gd name="connsiteY55" fmla="*/ 275857 h 1330899"/>
              <a:gd name="connsiteX56" fmla="*/ 647043 w 1983339"/>
              <a:gd name="connsiteY56" fmla="*/ 97931 h 1330899"/>
              <a:gd name="connsiteX57" fmla="*/ 690087 w 1983339"/>
              <a:gd name="connsiteY57" fmla="*/ 140975 h 1330899"/>
              <a:gd name="connsiteX58" fmla="*/ 647043 w 1983339"/>
              <a:gd name="connsiteY58" fmla="*/ 184019 h 1330899"/>
              <a:gd name="connsiteX59" fmla="*/ 603999 w 1983339"/>
              <a:gd name="connsiteY59" fmla="*/ 140975 h 1330899"/>
              <a:gd name="connsiteX60" fmla="*/ 647043 w 1983339"/>
              <a:gd name="connsiteY60" fmla="*/ 97931 h 1330899"/>
              <a:gd name="connsiteX61" fmla="*/ 574852 w 1983339"/>
              <a:gd name="connsiteY61" fmla="*/ 0 h 1330899"/>
              <a:gd name="connsiteX62" fmla="*/ 596374 w 1983339"/>
              <a:gd name="connsiteY62" fmla="*/ 21522 h 1330899"/>
              <a:gd name="connsiteX63" fmla="*/ 574852 w 1983339"/>
              <a:gd name="connsiteY63" fmla="*/ 43044 h 1330899"/>
              <a:gd name="connsiteX64" fmla="*/ 553330 w 1983339"/>
              <a:gd name="connsiteY64" fmla="*/ 21522 h 1330899"/>
              <a:gd name="connsiteX65" fmla="*/ 574852 w 1983339"/>
              <a:gd name="connsiteY65" fmla="*/ 0 h 1330899"/>
              <a:gd name="connsiteX0" fmla="*/ 1491035 w 1983339"/>
              <a:gd name="connsiteY0" fmla="*/ 403939 h 1330899"/>
              <a:gd name="connsiteX1" fmla="*/ 1546514 w 1983339"/>
              <a:gd name="connsiteY1" fmla="*/ 413205 h 1330899"/>
              <a:gd name="connsiteX2" fmla="*/ 1651198 w 1983339"/>
              <a:gd name="connsiteY2" fmla="*/ 500836 h 1330899"/>
              <a:gd name="connsiteX3" fmla="*/ 1651767 w 1983339"/>
              <a:gd name="connsiteY3" fmla="*/ 500992 h 1330899"/>
              <a:gd name="connsiteX4" fmla="*/ 1696032 w 1983339"/>
              <a:gd name="connsiteY4" fmla="*/ 513131 h 1330899"/>
              <a:gd name="connsiteX5" fmla="*/ 1785544 w 1983339"/>
              <a:gd name="connsiteY5" fmla="*/ 585884 h 1330899"/>
              <a:gd name="connsiteX6" fmla="*/ 1795187 w 1983339"/>
              <a:gd name="connsiteY6" fmla="*/ 632365 h 1330899"/>
              <a:gd name="connsiteX7" fmla="*/ 1794607 w 1983339"/>
              <a:gd name="connsiteY7" fmla="*/ 634060 h 1330899"/>
              <a:gd name="connsiteX8" fmla="*/ 1803598 w 1983339"/>
              <a:gd name="connsiteY8" fmla="*/ 653236 h 1330899"/>
              <a:gd name="connsiteX9" fmla="*/ 1804167 w 1983339"/>
              <a:gd name="connsiteY9" fmla="*/ 653392 h 1330899"/>
              <a:gd name="connsiteX10" fmla="*/ 1848432 w 1983339"/>
              <a:gd name="connsiteY10" fmla="*/ 665531 h 1330899"/>
              <a:gd name="connsiteX11" fmla="*/ 1937944 w 1983339"/>
              <a:gd name="connsiteY11" fmla="*/ 738284 h 1330899"/>
              <a:gd name="connsiteX12" fmla="*/ 1931931 w 1983339"/>
              <a:gd name="connsiteY12" fmla="*/ 830506 h 1330899"/>
              <a:gd name="connsiteX13" fmla="*/ 1975858 w 1983339"/>
              <a:gd name="connsiteY13" fmla="*/ 971511 h 1330899"/>
              <a:gd name="connsiteX14" fmla="*/ 1770084 w 1983339"/>
              <a:gd name="connsiteY14" fmla="*/ 1094940 h 1330899"/>
              <a:gd name="connsiteX15" fmla="*/ 1696421 w 1983339"/>
              <a:gd name="connsiteY15" fmla="*/ 1200703 h 1330899"/>
              <a:gd name="connsiteX16" fmla="*/ 1445621 w 1983339"/>
              <a:gd name="connsiteY16" fmla="*/ 1213509 h 1330899"/>
              <a:gd name="connsiteX17" fmla="*/ 1266394 w 1983339"/>
              <a:gd name="connsiteY17" fmla="*/ 1326338 h 1330899"/>
              <a:gd name="connsiteX18" fmla="*/ 1002871 w 1983339"/>
              <a:gd name="connsiteY18" fmla="*/ 1257468 h 1330899"/>
              <a:gd name="connsiteX19" fmla="*/ 645316 w 1983339"/>
              <a:gd name="connsiteY19" fmla="*/ 1220986 h 1330899"/>
              <a:gd name="connsiteX20" fmla="*/ 613709 w 1983339"/>
              <a:gd name="connsiteY20" fmla="*/ 1191556 h 1330899"/>
              <a:gd name="connsiteX21" fmla="*/ 610736 w 1983339"/>
              <a:gd name="connsiteY21" fmla="*/ 1189394 h 1330899"/>
              <a:gd name="connsiteX22" fmla="*/ 595680 w 1983339"/>
              <a:gd name="connsiteY22" fmla="*/ 1188786 h 1330899"/>
              <a:gd name="connsiteX23" fmla="*/ 552990 w 1983339"/>
              <a:gd name="connsiteY23" fmla="*/ 1202190 h 1330899"/>
              <a:gd name="connsiteX24" fmla="*/ 214155 w 1983339"/>
              <a:gd name="connsiteY24" fmla="*/ 1117623 h 1330899"/>
              <a:gd name="connsiteX25" fmla="*/ 42042 w 1983339"/>
              <a:gd name="connsiteY25" fmla="*/ 1041901 h 1330899"/>
              <a:gd name="connsiteX26" fmla="*/ 78819 w 1983339"/>
              <a:gd name="connsiteY26" fmla="*/ 939689 h 1330899"/>
              <a:gd name="connsiteX27" fmla="*/ 1159 w 1983339"/>
              <a:gd name="connsiteY27" fmla="*/ 834823 h 1330899"/>
              <a:gd name="connsiteX28" fmla="*/ 142985 w 1983339"/>
              <a:gd name="connsiteY28" fmla="*/ 741615 h 1330899"/>
              <a:gd name="connsiteX29" fmla="*/ 144342 w 1983339"/>
              <a:gd name="connsiteY29" fmla="*/ 739158 h 1330899"/>
              <a:gd name="connsiteX30" fmla="*/ 144342 w 1983339"/>
              <a:gd name="connsiteY30" fmla="*/ 739158 h 1330899"/>
              <a:gd name="connsiteX31" fmla="*/ 207519 w 1983339"/>
              <a:gd name="connsiteY31" fmla="*/ 605308 h 1330899"/>
              <a:gd name="connsiteX32" fmla="*/ 353090 w 1983339"/>
              <a:gd name="connsiteY32" fmla="*/ 553929 h 1330899"/>
              <a:gd name="connsiteX33" fmla="*/ 419558 w 1983339"/>
              <a:gd name="connsiteY33" fmla="*/ 554754 h 1330899"/>
              <a:gd name="connsiteX34" fmla="*/ 420044 w 1983339"/>
              <a:gd name="connsiteY34" fmla="*/ 554018 h 1330899"/>
              <a:gd name="connsiteX35" fmla="*/ 452381 w 1983339"/>
              <a:gd name="connsiteY35" fmla="*/ 524707 h 1330899"/>
              <a:gd name="connsiteX36" fmla="*/ 759721 w 1983339"/>
              <a:gd name="connsiteY36" fmla="*/ 494128 h 1330899"/>
              <a:gd name="connsiteX37" fmla="*/ 759789 w 1983339"/>
              <a:gd name="connsiteY37" fmla="*/ 494077 h 1330899"/>
              <a:gd name="connsiteX38" fmla="*/ 820910 w 1983339"/>
              <a:gd name="connsiteY38" fmla="*/ 448085 h 1330899"/>
              <a:gd name="connsiteX39" fmla="*/ 1069591 w 1983339"/>
              <a:gd name="connsiteY39" fmla="*/ 462383 h 1330899"/>
              <a:gd name="connsiteX40" fmla="*/ 1070695 w 1983339"/>
              <a:gd name="connsiteY40" fmla="*/ 461518 h 1330899"/>
              <a:gd name="connsiteX41" fmla="*/ 1119238 w 1983339"/>
              <a:gd name="connsiteY41" fmla="*/ 423480 h 1330899"/>
              <a:gd name="connsiteX42" fmla="*/ 1190334 w 1983339"/>
              <a:gd name="connsiteY42" fmla="*/ 404417 h 1330899"/>
              <a:gd name="connsiteX43" fmla="*/ 1273540 w 1983339"/>
              <a:gd name="connsiteY43" fmla="*/ 411333 h 1330899"/>
              <a:gd name="connsiteX44" fmla="*/ 1338152 w 1983339"/>
              <a:gd name="connsiteY44" fmla="*/ 444341 h 1330899"/>
              <a:gd name="connsiteX45" fmla="*/ 1340081 w 1983339"/>
              <a:gd name="connsiteY45" fmla="*/ 445327 h 1330899"/>
              <a:gd name="connsiteX46" fmla="*/ 1491035 w 1983339"/>
              <a:gd name="connsiteY46" fmla="*/ 403939 h 1330899"/>
              <a:gd name="connsiteX47" fmla="*/ 741497 w 1983339"/>
              <a:gd name="connsiteY47" fmla="*/ 232702 h 1330899"/>
              <a:gd name="connsiteX48" fmla="*/ 806063 w 1983339"/>
              <a:gd name="connsiteY48" fmla="*/ 297268 h 1330899"/>
              <a:gd name="connsiteX49" fmla="*/ 741497 w 1983339"/>
              <a:gd name="connsiteY49" fmla="*/ 361834 h 1330899"/>
              <a:gd name="connsiteX50" fmla="*/ 676931 w 1983339"/>
              <a:gd name="connsiteY50" fmla="*/ 297268 h 1330899"/>
              <a:gd name="connsiteX51" fmla="*/ 741497 w 1983339"/>
              <a:gd name="connsiteY51" fmla="*/ 232702 h 1330899"/>
              <a:gd name="connsiteX52" fmla="*/ 1315840 w 1983339"/>
              <a:gd name="connsiteY52" fmla="*/ 275857 h 1330899"/>
              <a:gd name="connsiteX53" fmla="*/ 1444972 w 1983339"/>
              <a:gd name="connsiteY53" fmla="*/ 275857 h 1330899"/>
              <a:gd name="connsiteX54" fmla="*/ 1380406 w 1983339"/>
              <a:gd name="connsiteY54" fmla="*/ 340423 h 1330899"/>
              <a:gd name="connsiteX55" fmla="*/ 1315840 w 1983339"/>
              <a:gd name="connsiteY55" fmla="*/ 275857 h 1330899"/>
              <a:gd name="connsiteX56" fmla="*/ 647043 w 1983339"/>
              <a:gd name="connsiteY56" fmla="*/ 97931 h 1330899"/>
              <a:gd name="connsiteX57" fmla="*/ 690087 w 1983339"/>
              <a:gd name="connsiteY57" fmla="*/ 140975 h 1330899"/>
              <a:gd name="connsiteX58" fmla="*/ 647043 w 1983339"/>
              <a:gd name="connsiteY58" fmla="*/ 184019 h 1330899"/>
              <a:gd name="connsiteX59" fmla="*/ 603999 w 1983339"/>
              <a:gd name="connsiteY59" fmla="*/ 140975 h 1330899"/>
              <a:gd name="connsiteX60" fmla="*/ 647043 w 1983339"/>
              <a:gd name="connsiteY60" fmla="*/ 97931 h 1330899"/>
              <a:gd name="connsiteX61" fmla="*/ 574852 w 1983339"/>
              <a:gd name="connsiteY61" fmla="*/ 0 h 1330899"/>
              <a:gd name="connsiteX62" fmla="*/ 596374 w 1983339"/>
              <a:gd name="connsiteY62" fmla="*/ 21522 h 1330899"/>
              <a:gd name="connsiteX63" fmla="*/ 553330 w 1983339"/>
              <a:gd name="connsiteY63" fmla="*/ 21522 h 1330899"/>
              <a:gd name="connsiteX64" fmla="*/ 574852 w 1983339"/>
              <a:gd name="connsiteY64" fmla="*/ 0 h 1330899"/>
              <a:gd name="connsiteX0" fmla="*/ 1491035 w 1983339"/>
              <a:gd name="connsiteY0" fmla="*/ 403939 h 1330899"/>
              <a:gd name="connsiteX1" fmla="*/ 1546514 w 1983339"/>
              <a:gd name="connsiteY1" fmla="*/ 413205 h 1330899"/>
              <a:gd name="connsiteX2" fmla="*/ 1651198 w 1983339"/>
              <a:gd name="connsiteY2" fmla="*/ 500836 h 1330899"/>
              <a:gd name="connsiteX3" fmla="*/ 1651767 w 1983339"/>
              <a:gd name="connsiteY3" fmla="*/ 500992 h 1330899"/>
              <a:gd name="connsiteX4" fmla="*/ 1696032 w 1983339"/>
              <a:gd name="connsiteY4" fmla="*/ 513131 h 1330899"/>
              <a:gd name="connsiteX5" fmla="*/ 1785544 w 1983339"/>
              <a:gd name="connsiteY5" fmla="*/ 585884 h 1330899"/>
              <a:gd name="connsiteX6" fmla="*/ 1795187 w 1983339"/>
              <a:gd name="connsiteY6" fmla="*/ 632365 h 1330899"/>
              <a:gd name="connsiteX7" fmla="*/ 1794607 w 1983339"/>
              <a:gd name="connsiteY7" fmla="*/ 634060 h 1330899"/>
              <a:gd name="connsiteX8" fmla="*/ 1803598 w 1983339"/>
              <a:gd name="connsiteY8" fmla="*/ 653236 h 1330899"/>
              <a:gd name="connsiteX9" fmla="*/ 1804167 w 1983339"/>
              <a:gd name="connsiteY9" fmla="*/ 653392 h 1330899"/>
              <a:gd name="connsiteX10" fmla="*/ 1848432 w 1983339"/>
              <a:gd name="connsiteY10" fmla="*/ 665531 h 1330899"/>
              <a:gd name="connsiteX11" fmla="*/ 1937944 w 1983339"/>
              <a:gd name="connsiteY11" fmla="*/ 738284 h 1330899"/>
              <a:gd name="connsiteX12" fmla="*/ 1931931 w 1983339"/>
              <a:gd name="connsiteY12" fmla="*/ 830506 h 1330899"/>
              <a:gd name="connsiteX13" fmla="*/ 1975858 w 1983339"/>
              <a:gd name="connsiteY13" fmla="*/ 971511 h 1330899"/>
              <a:gd name="connsiteX14" fmla="*/ 1770084 w 1983339"/>
              <a:gd name="connsiteY14" fmla="*/ 1094940 h 1330899"/>
              <a:gd name="connsiteX15" fmla="*/ 1696421 w 1983339"/>
              <a:gd name="connsiteY15" fmla="*/ 1200703 h 1330899"/>
              <a:gd name="connsiteX16" fmla="*/ 1445621 w 1983339"/>
              <a:gd name="connsiteY16" fmla="*/ 1213509 h 1330899"/>
              <a:gd name="connsiteX17" fmla="*/ 1266394 w 1983339"/>
              <a:gd name="connsiteY17" fmla="*/ 1326338 h 1330899"/>
              <a:gd name="connsiteX18" fmla="*/ 1002871 w 1983339"/>
              <a:gd name="connsiteY18" fmla="*/ 1257468 h 1330899"/>
              <a:gd name="connsiteX19" fmla="*/ 645316 w 1983339"/>
              <a:gd name="connsiteY19" fmla="*/ 1220986 h 1330899"/>
              <a:gd name="connsiteX20" fmla="*/ 613709 w 1983339"/>
              <a:gd name="connsiteY20" fmla="*/ 1191556 h 1330899"/>
              <a:gd name="connsiteX21" fmla="*/ 610736 w 1983339"/>
              <a:gd name="connsiteY21" fmla="*/ 1189394 h 1330899"/>
              <a:gd name="connsiteX22" fmla="*/ 595680 w 1983339"/>
              <a:gd name="connsiteY22" fmla="*/ 1188786 h 1330899"/>
              <a:gd name="connsiteX23" fmla="*/ 552990 w 1983339"/>
              <a:gd name="connsiteY23" fmla="*/ 1202190 h 1330899"/>
              <a:gd name="connsiteX24" fmla="*/ 214155 w 1983339"/>
              <a:gd name="connsiteY24" fmla="*/ 1117623 h 1330899"/>
              <a:gd name="connsiteX25" fmla="*/ 42042 w 1983339"/>
              <a:gd name="connsiteY25" fmla="*/ 1041901 h 1330899"/>
              <a:gd name="connsiteX26" fmla="*/ 78819 w 1983339"/>
              <a:gd name="connsiteY26" fmla="*/ 939689 h 1330899"/>
              <a:gd name="connsiteX27" fmla="*/ 1159 w 1983339"/>
              <a:gd name="connsiteY27" fmla="*/ 834823 h 1330899"/>
              <a:gd name="connsiteX28" fmla="*/ 142985 w 1983339"/>
              <a:gd name="connsiteY28" fmla="*/ 741615 h 1330899"/>
              <a:gd name="connsiteX29" fmla="*/ 144342 w 1983339"/>
              <a:gd name="connsiteY29" fmla="*/ 739158 h 1330899"/>
              <a:gd name="connsiteX30" fmla="*/ 144342 w 1983339"/>
              <a:gd name="connsiteY30" fmla="*/ 739158 h 1330899"/>
              <a:gd name="connsiteX31" fmla="*/ 207519 w 1983339"/>
              <a:gd name="connsiteY31" fmla="*/ 605308 h 1330899"/>
              <a:gd name="connsiteX32" fmla="*/ 353090 w 1983339"/>
              <a:gd name="connsiteY32" fmla="*/ 553929 h 1330899"/>
              <a:gd name="connsiteX33" fmla="*/ 419558 w 1983339"/>
              <a:gd name="connsiteY33" fmla="*/ 554754 h 1330899"/>
              <a:gd name="connsiteX34" fmla="*/ 420044 w 1983339"/>
              <a:gd name="connsiteY34" fmla="*/ 554018 h 1330899"/>
              <a:gd name="connsiteX35" fmla="*/ 452381 w 1983339"/>
              <a:gd name="connsiteY35" fmla="*/ 524707 h 1330899"/>
              <a:gd name="connsiteX36" fmla="*/ 759721 w 1983339"/>
              <a:gd name="connsiteY36" fmla="*/ 494128 h 1330899"/>
              <a:gd name="connsiteX37" fmla="*/ 759789 w 1983339"/>
              <a:gd name="connsiteY37" fmla="*/ 494077 h 1330899"/>
              <a:gd name="connsiteX38" fmla="*/ 820910 w 1983339"/>
              <a:gd name="connsiteY38" fmla="*/ 448085 h 1330899"/>
              <a:gd name="connsiteX39" fmla="*/ 1069591 w 1983339"/>
              <a:gd name="connsiteY39" fmla="*/ 462383 h 1330899"/>
              <a:gd name="connsiteX40" fmla="*/ 1070695 w 1983339"/>
              <a:gd name="connsiteY40" fmla="*/ 461518 h 1330899"/>
              <a:gd name="connsiteX41" fmla="*/ 1119238 w 1983339"/>
              <a:gd name="connsiteY41" fmla="*/ 423480 h 1330899"/>
              <a:gd name="connsiteX42" fmla="*/ 1190334 w 1983339"/>
              <a:gd name="connsiteY42" fmla="*/ 404417 h 1330899"/>
              <a:gd name="connsiteX43" fmla="*/ 1273540 w 1983339"/>
              <a:gd name="connsiteY43" fmla="*/ 411333 h 1330899"/>
              <a:gd name="connsiteX44" fmla="*/ 1338152 w 1983339"/>
              <a:gd name="connsiteY44" fmla="*/ 444341 h 1330899"/>
              <a:gd name="connsiteX45" fmla="*/ 1340081 w 1983339"/>
              <a:gd name="connsiteY45" fmla="*/ 445327 h 1330899"/>
              <a:gd name="connsiteX46" fmla="*/ 1491035 w 1983339"/>
              <a:gd name="connsiteY46" fmla="*/ 403939 h 1330899"/>
              <a:gd name="connsiteX47" fmla="*/ 741497 w 1983339"/>
              <a:gd name="connsiteY47" fmla="*/ 232702 h 1330899"/>
              <a:gd name="connsiteX48" fmla="*/ 806063 w 1983339"/>
              <a:gd name="connsiteY48" fmla="*/ 297268 h 1330899"/>
              <a:gd name="connsiteX49" fmla="*/ 741497 w 1983339"/>
              <a:gd name="connsiteY49" fmla="*/ 361834 h 1330899"/>
              <a:gd name="connsiteX50" fmla="*/ 676931 w 1983339"/>
              <a:gd name="connsiteY50" fmla="*/ 297268 h 1330899"/>
              <a:gd name="connsiteX51" fmla="*/ 741497 w 1983339"/>
              <a:gd name="connsiteY51" fmla="*/ 232702 h 1330899"/>
              <a:gd name="connsiteX52" fmla="*/ 1315840 w 1983339"/>
              <a:gd name="connsiteY52" fmla="*/ 275857 h 1330899"/>
              <a:gd name="connsiteX53" fmla="*/ 1444972 w 1983339"/>
              <a:gd name="connsiteY53" fmla="*/ 275857 h 1330899"/>
              <a:gd name="connsiteX54" fmla="*/ 1380406 w 1983339"/>
              <a:gd name="connsiteY54" fmla="*/ 340423 h 1330899"/>
              <a:gd name="connsiteX55" fmla="*/ 1315840 w 1983339"/>
              <a:gd name="connsiteY55" fmla="*/ 275857 h 1330899"/>
              <a:gd name="connsiteX56" fmla="*/ 647043 w 1983339"/>
              <a:gd name="connsiteY56" fmla="*/ 97931 h 1330899"/>
              <a:gd name="connsiteX57" fmla="*/ 690087 w 1983339"/>
              <a:gd name="connsiteY57" fmla="*/ 140975 h 1330899"/>
              <a:gd name="connsiteX58" fmla="*/ 647043 w 1983339"/>
              <a:gd name="connsiteY58" fmla="*/ 184019 h 1330899"/>
              <a:gd name="connsiteX59" fmla="*/ 603999 w 1983339"/>
              <a:gd name="connsiteY59" fmla="*/ 140975 h 1330899"/>
              <a:gd name="connsiteX60" fmla="*/ 647043 w 1983339"/>
              <a:gd name="connsiteY60" fmla="*/ 97931 h 1330899"/>
              <a:gd name="connsiteX61" fmla="*/ 574852 w 1983339"/>
              <a:gd name="connsiteY61" fmla="*/ 0 h 1330899"/>
              <a:gd name="connsiteX62" fmla="*/ 553330 w 1983339"/>
              <a:gd name="connsiteY62" fmla="*/ 21522 h 1330899"/>
              <a:gd name="connsiteX63" fmla="*/ 574852 w 1983339"/>
              <a:gd name="connsiteY63" fmla="*/ 0 h 1330899"/>
              <a:gd name="connsiteX0" fmla="*/ 1491035 w 1983339"/>
              <a:gd name="connsiteY0" fmla="*/ 306008 h 1232968"/>
              <a:gd name="connsiteX1" fmla="*/ 1546514 w 1983339"/>
              <a:gd name="connsiteY1" fmla="*/ 315274 h 1232968"/>
              <a:gd name="connsiteX2" fmla="*/ 1651198 w 1983339"/>
              <a:gd name="connsiteY2" fmla="*/ 402905 h 1232968"/>
              <a:gd name="connsiteX3" fmla="*/ 1651767 w 1983339"/>
              <a:gd name="connsiteY3" fmla="*/ 403061 h 1232968"/>
              <a:gd name="connsiteX4" fmla="*/ 1696032 w 1983339"/>
              <a:gd name="connsiteY4" fmla="*/ 415200 h 1232968"/>
              <a:gd name="connsiteX5" fmla="*/ 1785544 w 1983339"/>
              <a:gd name="connsiteY5" fmla="*/ 487953 h 1232968"/>
              <a:gd name="connsiteX6" fmla="*/ 1795187 w 1983339"/>
              <a:gd name="connsiteY6" fmla="*/ 534434 h 1232968"/>
              <a:gd name="connsiteX7" fmla="*/ 1794607 w 1983339"/>
              <a:gd name="connsiteY7" fmla="*/ 536129 h 1232968"/>
              <a:gd name="connsiteX8" fmla="*/ 1803598 w 1983339"/>
              <a:gd name="connsiteY8" fmla="*/ 555305 h 1232968"/>
              <a:gd name="connsiteX9" fmla="*/ 1804167 w 1983339"/>
              <a:gd name="connsiteY9" fmla="*/ 555461 h 1232968"/>
              <a:gd name="connsiteX10" fmla="*/ 1848432 w 1983339"/>
              <a:gd name="connsiteY10" fmla="*/ 567600 h 1232968"/>
              <a:gd name="connsiteX11" fmla="*/ 1937944 w 1983339"/>
              <a:gd name="connsiteY11" fmla="*/ 640353 h 1232968"/>
              <a:gd name="connsiteX12" fmla="*/ 1931931 w 1983339"/>
              <a:gd name="connsiteY12" fmla="*/ 732575 h 1232968"/>
              <a:gd name="connsiteX13" fmla="*/ 1975858 w 1983339"/>
              <a:gd name="connsiteY13" fmla="*/ 873580 h 1232968"/>
              <a:gd name="connsiteX14" fmla="*/ 1770084 w 1983339"/>
              <a:gd name="connsiteY14" fmla="*/ 997009 h 1232968"/>
              <a:gd name="connsiteX15" fmla="*/ 1696421 w 1983339"/>
              <a:gd name="connsiteY15" fmla="*/ 1102772 h 1232968"/>
              <a:gd name="connsiteX16" fmla="*/ 1445621 w 1983339"/>
              <a:gd name="connsiteY16" fmla="*/ 1115578 h 1232968"/>
              <a:gd name="connsiteX17" fmla="*/ 1266394 w 1983339"/>
              <a:gd name="connsiteY17" fmla="*/ 1228407 h 1232968"/>
              <a:gd name="connsiteX18" fmla="*/ 1002871 w 1983339"/>
              <a:gd name="connsiteY18" fmla="*/ 1159537 h 1232968"/>
              <a:gd name="connsiteX19" fmla="*/ 645316 w 1983339"/>
              <a:gd name="connsiteY19" fmla="*/ 1123055 h 1232968"/>
              <a:gd name="connsiteX20" fmla="*/ 613709 w 1983339"/>
              <a:gd name="connsiteY20" fmla="*/ 1093625 h 1232968"/>
              <a:gd name="connsiteX21" fmla="*/ 610736 w 1983339"/>
              <a:gd name="connsiteY21" fmla="*/ 1091463 h 1232968"/>
              <a:gd name="connsiteX22" fmla="*/ 595680 w 1983339"/>
              <a:gd name="connsiteY22" fmla="*/ 1090855 h 1232968"/>
              <a:gd name="connsiteX23" fmla="*/ 552990 w 1983339"/>
              <a:gd name="connsiteY23" fmla="*/ 1104259 h 1232968"/>
              <a:gd name="connsiteX24" fmla="*/ 214155 w 1983339"/>
              <a:gd name="connsiteY24" fmla="*/ 1019692 h 1232968"/>
              <a:gd name="connsiteX25" fmla="*/ 42042 w 1983339"/>
              <a:gd name="connsiteY25" fmla="*/ 943970 h 1232968"/>
              <a:gd name="connsiteX26" fmla="*/ 78819 w 1983339"/>
              <a:gd name="connsiteY26" fmla="*/ 841758 h 1232968"/>
              <a:gd name="connsiteX27" fmla="*/ 1159 w 1983339"/>
              <a:gd name="connsiteY27" fmla="*/ 736892 h 1232968"/>
              <a:gd name="connsiteX28" fmla="*/ 142985 w 1983339"/>
              <a:gd name="connsiteY28" fmla="*/ 643684 h 1232968"/>
              <a:gd name="connsiteX29" fmla="*/ 144342 w 1983339"/>
              <a:gd name="connsiteY29" fmla="*/ 641227 h 1232968"/>
              <a:gd name="connsiteX30" fmla="*/ 144342 w 1983339"/>
              <a:gd name="connsiteY30" fmla="*/ 641227 h 1232968"/>
              <a:gd name="connsiteX31" fmla="*/ 207519 w 1983339"/>
              <a:gd name="connsiteY31" fmla="*/ 507377 h 1232968"/>
              <a:gd name="connsiteX32" fmla="*/ 353090 w 1983339"/>
              <a:gd name="connsiteY32" fmla="*/ 455998 h 1232968"/>
              <a:gd name="connsiteX33" fmla="*/ 419558 w 1983339"/>
              <a:gd name="connsiteY33" fmla="*/ 456823 h 1232968"/>
              <a:gd name="connsiteX34" fmla="*/ 420044 w 1983339"/>
              <a:gd name="connsiteY34" fmla="*/ 456087 h 1232968"/>
              <a:gd name="connsiteX35" fmla="*/ 452381 w 1983339"/>
              <a:gd name="connsiteY35" fmla="*/ 426776 h 1232968"/>
              <a:gd name="connsiteX36" fmla="*/ 759721 w 1983339"/>
              <a:gd name="connsiteY36" fmla="*/ 396197 h 1232968"/>
              <a:gd name="connsiteX37" fmla="*/ 759789 w 1983339"/>
              <a:gd name="connsiteY37" fmla="*/ 396146 h 1232968"/>
              <a:gd name="connsiteX38" fmla="*/ 820910 w 1983339"/>
              <a:gd name="connsiteY38" fmla="*/ 350154 h 1232968"/>
              <a:gd name="connsiteX39" fmla="*/ 1069591 w 1983339"/>
              <a:gd name="connsiteY39" fmla="*/ 364452 h 1232968"/>
              <a:gd name="connsiteX40" fmla="*/ 1070695 w 1983339"/>
              <a:gd name="connsiteY40" fmla="*/ 363587 h 1232968"/>
              <a:gd name="connsiteX41" fmla="*/ 1119238 w 1983339"/>
              <a:gd name="connsiteY41" fmla="*/ 325549 h 1232968"/>
              <a:gd name="connsiteX42" fmla="*/ 1190334 w 1983339"/>
              <a:gd name="connsiteY42" fmla="*/ 306486 h 1232968"/>
              <a:gd name="connsiteX43" fmla="*/ 1273540 w 1983339"/>
              <a:gd name="connsiteY43" fmla="*/ 313402 h 1232968"/>
              <a:gd name="connsiteX44" fmla="*/ 1338152 w 1983339"/>
              <a:gd name="connsiteY44" fmla="*/ 346410 h 1232968"/>
              <a:gd name="connsiteX45" fmla="*/ 1340081 w 1983339"/>
              <a:gd name="connsiteY45" fmla="*/ 347396 h 1232968"/>
              <a:gd name="connsiteX46" fmla="*/ 1491035 w 1983339"/>
              <a:gd name="connsiteY46" fmla="*/ 306008 h 1232968"/>
              <a:gd name="connsiteX47" fmla="*/ 741497 w 1983339"/>
              <a:gd name="connsiteY47" fmla="*/ 134771 h 1232968"/>
              <a:gd name="connsiteX48" fmla="*/ 806063 w 1983339"/>
              <a:gd name="connsiteY48" fmla="*/ 199337 h 1232968"/>
              <a:gd name="connsiteX49" fmla="*/ 741497 w 1983339"/>
              <a:gd name="connsiteY49" fmla="*/ 263903 h 1232968"/>
              <a:gd name="connsiteX50" fmla="*/ 676931 w 1983339"/>
              <a:gd name="connsiteY50" fmla="*/ 199337 h 1232968"/>
              <a:gd name="connsiteX51" fmla="*/ 741497 w 1983339"/>
              <a:gd name="connsiteY51" fmla="*/ 134771 h 1232968"/>
              <a:gd name="connsiteX52" fmla="*/ 1315840 w 1983339"/>
              <a:gd name="connsiteY52" fmla="*/ 177926 h 1232968"/>
              <a:gd name="connsiteX53" fmla="*/ 1444972 w 1983339"/>
              <a:gd name="connsiteY53" fmla="*/ 177926 h 1232968"/>
              <a:gd name="connsiteX54" fmla="*/ 1380406 w 1983339"/>
              <a:gd name="connsiteY54" fmla="*/ 242492 h 1232968"/>
              <a:gd name="connsiteX55" fmla="*/ 1315840 w 1983339"/>
              <a:gd name="connsiteY55" fmla="*/ 177926 h 1232968"/>
              <a:gd name="connsiteX56" fmla="*/ 647043 w 1983339"/>
              <a:gd name="connsiteY56" fmla="*/ 0 h 1232968"/>
              <a:gd name="connsiteX57" fmla="*/ 690087 w 1983339"/>
              <a:gd name="connsiteY57" fmla="*/ 43044 h 1232968"/>
              <a:gd name="connsiteX58" fmla="*/ 647043 w 1983339"/>
              <a:gd name="connsiteY58" fmla="*/ 86088 h 1232968"/>
              <a:gd name="connsiteX59" fmla="*/ 603999 w 1983339"/>
              <a:gd name="connsiteY59" fmla="*/ 43044 h 1232968"/>
              <a:gd name="connsiteX60" fmla="*/ 647043 w 1983339"/>
              <a:gd name="connsiteY60" fmla="*/ 0 h 1232968"/>
              <a:gd name="connsiteX0" fmla="*/ 1491035 w 1983339"/>
              <a:gd name="connsiteY0" fmla="*/ 306008 h 1232968"/>
              <a:gd name="connsiteX1" fmla="*/ 1546514 w 1983339"/>
              <a:gd name="connsiteY1" fmla="*/ 315274 h 1232968"/>
              <a:gd name="connsiteX2" fmla="*/ 1651198 w 1983339"/>
              <a:gd name="connsiteY2" fmla="*/ 402905 h 1232968"/>
              <a:gd name="connsiteX3" fmla="*/ 1651767 w 1983339"/>
              <a:gd name="connsiteY3" fmla="*/ 403061 h 1232968"/>
              <a:gd name="connsiteX4" fmla="*/ 1696032 w 1983339"/>
              <a:gd name="connsiteY4" fmla="*/ 415200 h 1232968"/>
              <a:gd name="connsiteX5" fmla="*/ 1785544 w 1983339"/>
              <a:gd name="connsiteY5" fmla="*/ 487953 h 1232968"/>
              <a:gd name="connsiteX6" fmla="*/ 1795187 w 1983339"/>
              <a:gd name="connsiteY6" fmla="*/ 534434 h 1232968"/>
              <a:gd name="connsiteX7" fmla="*/ 1794607 w 1983339"/>
              <a:gd name="connsiteY7" fmla="*/ 536129 h 1232968"/>
              <a:gd name="connsiteX8" fmla="*/ 1803598 w 1983339"/>
              <a:gd name="connsiteY8" fmla="*/ 555305 h 1232968"/>
              <a:gd name="connsiteX9" fmla="*/ 1804167 w 1983339"/>
              <a:gd name="connsiteY9" fmla="*/ 555461 h 1232968"/>
              <a:gd name="connsiteX10" fmla="*/ 1848432 w 1983339"/>
              <a:gd name="connsiteY10" fmla="*/ 567600 h 1232968"/>
              <a:gd name="connsiteX11" fmla="*/ 1937944 w 1983339"/>
              <a:gd name="connsiteY11" fmla="*/ 640353 h 1232968"/>
              <a:gd name="connsiteX12" fmla="*/ 1931931 w 1983339"/>
              <a:gd name="connsiteY12" fmla="*/ 732575 h 1232968"/>
              <a:gd name="connsiteX13" fmla="*/ 1975858 w 1983339"/>
              <a:gd name="connsiteY13" fmla="*/ 873580 h 1232968"/>
              <a:gd name="connsiteX14" fmla="*/ 1770084 w 1983339"/>
              <a:gd name="connsiteY14" fmla="*/ 997009 h 1232968"/>
              <a:gd name="connsiteX15" fmla="*/ 1696421 w 1983339"/>
              <a:gd name="connsiteY15" fmla="*/ 1102772 h 1232968"/>
              <a:gd name="connsiteX16" fmla="*/ 1445621 w 1983339"/>
              <a:gd name="connsiteY16" fmla="*/ 1115578 h 1232968"/>
              <a:gd name="connsiteX17" fmla="*/ 1266394 w 1983339"/>
              <a:gd name="connsiteY17" fmla="*/ 1228407 h 1232968"/>
              <a:gd name="connsiteX18" fmla="*/ 1002871 w 1983339"/>
              <a:gd name="connsiteY18" fmla="*/ 1159537 h 1232968"/>
              <a:gd name="connsiteX19" fmla="*/ 645316 w 1983339"/>
              <a:gd name="connsiteY19" fmla="*/ 1123055 h 1232968"/>
              <a:gd name="connsiteX20" fmla="*/ 613709 w 1983339"/>
              <a:gd name="connsiteY20" fmla="*/ 1093625 h 1232968"/>
              <a:gd name="connsiteX21" fmla="*/ 610736 w 1983339"/>
              <a:gd name="connsiteY21" fmla="*/ 1091463 h 1232968"/>
              <a:gd name="connsiteX22" fmla="*/ 595680 w 1983339"/>
              <a:gd name="connsiteY22" fmla="*/ 1090855 h 1232968"/>
              <a:gd name="connsiteX23" fmla="*/ 552990 w 1983339"/>
              <a:gd name="connsiteY23" fmla="*/ 1104259 h 1232968"/>
              <a:gd name="connsiteX24" fmla="*/ 214155 w 1983339"/>
              <a:gd name="connsiteY24" fmla="*/ 1019692 h 1232968"/>
              <a:gd name="connsiteX25" fmla="*/ 42042 w 1983339"/>
              <a:gd name="connsiteY25" fmla="*/ 943970 h 1232968"/>
              <a:gd name="connsiteX26" fmla="*/ 78819 w 1983339"/>
              <a:gd name="connsiteY26" fmla="*/ 841758 h 1232968"/>
              <a:gd name="connsiteX27" fmla="*/ 1159 w 1983339"/>
              <a:gd name="connsiteY27" fmla="*/ 736892 h 1232968"/>
              <a:gd name="connsiteX28" fmla="*/ 142985 w 1983339"/>
              <a:gd name="connsiteY28" fmla="*/ 643684 h 1232968"/>
              <a:gd name="connsiteX29" fmla="*/ 144342 w 1983339"/>
              <a:gd name="connsiteY29" fmla="*/ 641227 h 1232968"/>
              <a:gd name="connsiteX30" fmla="*/ 144342 w 1983339"/>
              <a:gd name="connsiteY30" fmla="*/ 641227 h 1232968"/>
              <a:gd name="connsiteX31" fmla="*/ 207519 w 1983339"/>
              <a:gd name="connsiteY31" fmla="*/ 507377 h 1232968"/>
              <a:gd name="connsiteX32" fmla="*/ 353090 w 1983339"/>
              <a:gd name="connsiteY32" fmla="*/ 455998 h 1232968"/>
              <a:gd name="connsiteX33" fmla="*/ 419558 w 1983339"/>
              <a:gd name="connsiteY33" fmla="*/ 456823 h 1232968"/>
              <a:gd name="connsiteX34" fmla="*/ 420044 w 1983339"/>
              <a:gd name="connsiteY34" fmla="*/ 456087 h 1232968"/>
              <a:gd name="connsiteX35" fmla="*/ 452381 w 1983339"/>
              <a:gd name="connsiteY35" fmla="*/ 426776 h 1232968"/>
              <a:gd name="connsiteX36" fmla="*/ 759721 w 1983339"/>
              <a:gd name="connsiteY36" fmla="*/ 396197 h 1232968"/>
              <a:gd name="connsiteX37" fmla="*/ 759789 w 1983339"/>
              <a:gd name="connsiteY37" fmla="*/ 396146 h 1232968"/>
              <a:gd name="connsiteX38" fmla="*/ 820910 w 1983339"/>
              <a:gd name="connsiteY38" fmla="*/ 350154 h 1232968"/>
              <a:gd name="connsiteX39" fmla="*/ 1069591 w 1983339"/>
              <a:gd name="connsiteY39" fmla="*/ 364452 h 1232968"/>
              <a:gd name="connsiteX40" fmla="*/ 1070695 w 1983339"/>
              <a:gd name="connsiteY40" fmla="*/ 363587 h 1232968"/>
              <a:gd name="connsiteX41" fmla="*/ 1119238 w 1983339"/>
              <a:gd name="connsiteY41" fmla="*/ 325549 h 1232968"/>
              <a:gd name="connsiteX42" fmla="*/ 1190334 w 1983339"/>
              <a:gd name="connsiteY42" fmla="*/ 306486 h 1232968"/>
              <a:gd name="connsiteX43" fmla="*/ 1273540 w 1983339"/>
              <a:gd name="connsiteY43" fmla="*/ 313402 h 1232968"/>
              <a:gd name="connsiteX44" fmla="*/ 1338152 w 1983339"/>
              <a:gd name="connsiteY44" fmla="*/ 346410 h 1232968"/>
              <a:gd name="connsiteX45" fmla="*/ 1340081 w 1983339"/>
              <a:gd name="connsiteY45" fmla="*/ 347396 h 1232968"/>
              <a:gd name="connsiteX46" fmla="*/ 1491035 w 1983339"/>
              <a:gd name="connsiteY46" fmla="*/ 306008 h 1232968"/>
              <a:gd name="connsiteX47" fmla="*/ 741497 w 1983339"/>
              <a:gd name="connsiteY47" fmla="*/ 134771 h 1232968"/>
              <a:gd name="connsiteX48" fmla="*/ 806063 w 1983339"/>
              <a:gd name="connsiteY48" fmla="*/ 199337 h 1232968"/>
              <a:gd name="connsiteX49" fmla="*/ 741497 w 1983339"/>
              <a:gd name="connsiteY49" fmla="*/ 263903 h 1232968"/>
              <a:gd name="connsiteX50" fmla="*/ 676931 w 1983339"/>
              <a:gd name="connsiteY50" fmla="*/ 199337 h 1232968"/>
              <a:gd name="connsiteX51" fmla="*/ 741497 w 1983339"/>
              <a:gd name="connsiteY51" fmla="*/ 134771 h 1232968"/>
              <a:gd name="connsiteX52" fmla="*/ 1315840 w 1983339"/>
              <a:gd name="connsiteY52" fmla="*/ 177926 h 1232968"/>
              <a:gd name="connsiteX53" fmla="*/ 1444972 w 1983339"/>
              <a:gd name="connsiteY53" fmla="*/ 177926 h 1232968"/>
              <a:gd name="connsiteX54" fmla="*/ 1380406 w 1983339"/>
              <a:gd name="connsiteY54" fmla="*/ 242492 h 1232968"/>
              <a:gd name="connsiteX55" fmla="*/ 1315840 w 1983339"/>
              <a:gd name="connsiteY55" fmla="*/ 177926 h 1232968"/>
              <a:gd name="connsiteX56" fmla="*/ 647043 w 1983339"/>
              <a:gd name="connsiteY56" fmla="*/ 0 h 1232968"/>
              <a:gd name="connsiteX57" fmla="*/ 690087 w 1983339"/>
              <a:gd name="connsiteY57" fmla="*/ 43044 h 1232968"/>
              <a:gd name="connsiteX58" fmla="*/ 647043 w 1983339"/>
              <a:gd name="connsiteY58" fmla="*/ 86088 h 1232968"/>
              <a:gd name="connsiteX59" fmla="*/ 603999 w 1983339"/>
              <a:gd name="connsiteY59" fmla="*/ 43044 h 1232968"/>
              <a:gd name="connsiteX60" fmla="*/ 647043 w 1983339"/>
              <a:gd name="connsiteY60" fmla="*/ 0 h 1232968"/>
              <a:gd name="connsiteX0" fmla="*/ 1491035 w 1983339"/>
              <a:gd name="connsiteY0" fmla="*/ 307204 h 1234164"/>
              <a:gd name="connsiteX1" fmla="*/ 1546514 w 1983339"/>
              <a:gd name="connsiteY1" fmla="*/ 316470 h 1234164"/>
              <a:gd name="connsiteX2" fmla="*/ 1651198 w 1983339"/>
              <a:gd name="connsiteY2" fmla="*/ 404101 h 1234164"/>
              <a:gd name="connsiteX3" fmla="*/ 1651767 w 1983339"/>
              <a:gd name="connsiteY3" fmla="*/ 404257 h 1234164"/>
              <a:gd name="connsiteX4" fmla="*/ 1696032 w 1983339"/>
              <a:gd name="connsiteY4" fmla="*/ 416396 h 1234164"/>
              <a:gd name="connsiteX5" fmla="*/ 1785544 w 1983339"/>
              <a:gd name="connsiteY5" fmla="*/ 489149 h 1234164"/>
              <a:gd name="connsiteX6" fmla="*/ 1795187 w 1983339"/>
              <a:gd name="connsiteY6" fmla="*/ 535630 h 1234164"/>
              <a:gd name="connsiteX7" fmla="*/ 1794607 w 1983339"/>
              <a:gd name="connsiteY7" fmla="*/ 537325 h 1234164"/>
              <a:gd name="connsiteX8" fmla="*/ 1803598 w 1983339"/>
              <a:gd name="connsiteY8" fmla="*/ 556501 h 1234164"/>
              <a:gd name="connsiteX9" fmla="*/ 1804167 w 1983339"/>
              <a:gd name="connsiteY9" fmla="*/ 556657 h 1234164"/>
              <a:gd name="connsiteX10" fmla="*/ 1848432 w 1983339"/>
              <a:gd name="connsiteY10" fmla="*/ 568796 h 1234164"/>
              <a:gd name="connsiteX11" fmla="*/ 1937944 w 1983339"/>
              <a:gd name="connsiteY11" fmla="*/ 641549 h 1234164"/>
              <a:gd name="connsiteX12" fmla="*/ 1931931 w 1983339"/>
              <a:gd name="connsiteY12" fmla="*/ 733771 h 1234164"/>
              <a:gd name="connsiteX13" fmla="*/ 1975858 w 1983339"/>
              <a:gd name="connsiteY13" fmla="*/ 874776 h 1234164"/>
              <a:gd name="connsiteX14" fmla="*/ 1770084 w 1983339"/>
              <a:gd name="connsiteY14" fmla="*/ 998205 h 1234164"/>
              <a:gd name="connsiteX15" fmla="*/ 1696421 w 1983339"/>
              <a:gd name="connsiteY15" fmla="*/ 1103968 h 1234164"/>
              <a:gd name="connsiteX16" fmla="*/ 1445621 w 1983339"/>
              <a:gd name="connsiteY16" fmla="*/ 1116774 h 1234164"/>
              <a:gd name="connsiteX17" fmla="*/ 1266394 w 1983339"/>
              <a:gd name="connsiteY17" fmla="*/ 1229603 h 1234164"/>
              <a:gd name="connsiteX18" fmla="*/ 1002871 w 1983339"/>
              <a:gd name="connsiteY18" fmla="*/ 1160733 h 1234164"/>
              <a:gd name="connsiteX19" fmla="*/ 645316 w 1983339"/>
              <a:gd name="connsiteY19" fmla="*/ 1124251 h 1234164"/>
              <a:gd name="connsiteX20" fmla="*/ 613709 w 1983339"/>
              <a:gd name="connsiteY20" fmla="*/ 1094821 h 1234164"/>
              <a:gd name="connsiteX21" fmla="*/ 610736 w 1983339"/>
              <a:gd name="connsiteY21" fmla="*/ 1092659 h 1234164"/>
              <a:gd name="connsiteX22" fmla="*/ 595680 w 1983339"/>
              <a:gd name="connsiteY22" fmla="*/ 1092051 h 1234164"/>
              <a:gd name="connsiteX23" fmla="*/ 552990 w 1983339"/>
              <a:gd name="connsiteY23" fmla="*/ 1105455 h 1234164"/>
              <a:gd name="connsiteX24" fmla="*/ 214155 w 1983339"/>
              <a:gd name="connsiteY24" fmla="*/ 1020888 h 1234164"/>
              <a:gd name="connsiteX25" fmla="*/ 42042 w 1983339"/>
              <a:gd name="connsiteY25" fmla="*/ 945166 h 1234164"/>
              <a:gd name="connsiteX26" fmla="*/ 78819 w 1983339"/>
              <a:gd name="connsiteY26" fmla="*/ 842954 h 1234164"/>
              <a:gd name="connsiteX27" fmla="*/ 1159 w 1983339"/>
              <a:gd name="connsiteY27" fmla="*/ 738088 h 1234164"/>
              <a:gd name="connsiteX28" fmla="*/ 142985 w 1983339"/>
              <a:gd name="connsiteY28" fmla="*/ 644880 h 1234164"/>
              <a:gd name="connsiteX29" fmla="*/ 144342 w 1983339"/>
              <a:gd name="connsiteY29" fmla="*/ 642423 h 1234164"/>
              <a:gd name="connsiteX30" fmla="*/ 144342 w 1983339"/>
              <a:gd name="connsiteY30" fmla="*/ 642423 h 1234164"/>
              <a:gd name="connsiteX31" fmla="*/ 207519 w 1983339"/>
              <a:gd name="connsiteY31" fmla="*/ 508573 h 1234164"/>
              <a:gd name="connsiteX32" fmla="*/ 353090 w 1983339"/>
              <a:gd name="connsiteY32" fmla="*/ 457194 h 1234164"/>
              <a:gd name="connsiteX33" fmla="*/ 419558 w 1983339"/>
              <a:gd name="connsiteY33" fmla="*/ 458019 h 1234164"/>
              <a:gd name="connsiteX34" fmla="*/ 420044 w 1983339"/>
              <a:gd name="connsiteY34" fmla="*/ 457283 h 1234164"/>
              <a:gd name="connsiteX35" fmla="*/ 452381 w 1983339"/>
              <a:gd name="connsiteY35" fmla="*/ 427972 h 1234164"/>
              <a:gd name="connsiteX36" fmla="*/ 759721 w 1983339"/>
              <a:gd name="connsiteY36" fmla="*/ 397393 h 1234164"/>
              <a:gd name="connsiteX37" fmla="*/ 759789 w 1983339"/>
              <a:gd name="connsiteY37" fmla="*/ 397342 h 1234164"/>
              <a:gd name="connsiteX38" fmla="*/ 820910 w 1983339"/>
              <a:gd name="connsiteY38" fmla="*/ 351350 h 1234164"/>
              <a:gd name="connsiteX39" fmla="*/ 1069591 w 1983339"/>
              <a:gd name="connsiteY39" fmla="*/ 365648 h 1234164"/>
              <a:gd name="connsiteX40" fmla="*/ 1070695 w 1983339"/>
              <a:gd name="connsiteY40" fmla="*/ 364783 h 1234164"/>
              <a:gd name="connsiteX41" fmla="*/ 1119238 w 1983339"/>
              <a:gd name="connsiteY41" fmla="*/ 326745 h 1234164"/>
              <a:gd name="connsiteX42" fmla="*/ 1190334 w 1983339"/>
              <a:gd name="connsiteY42" fmla="*/ 307682 h 1234164"/>
              <a:gd name="connsiteX43" fmla="*/ 1273540 w 1983339"/>
              <a:gd name="connsiteY43" fmla="*/ 314598 h 1234164"/>
              <a:gd name="connsiteX44" fmla="*/ 1338152 w 1983339"/>
              <a:gd name="connsiteY44" fmla="*/ 347606 h 1234164"/>
              <a:gd name="connsiteX45" fmla="*/ 1340081 w 1983339"/>
              <a:gd name="connsiteY45" fmla="*/ 348592 h 1234164"/>
              <a:gd name="connsiteX46" fmla="*/ 1491035 w 1983339"/>
              <a:gd name="connsiteY46" fmla="*/ 307204 h 1234164"/>
              <a:gd name="connsiteX47" fmla="*/ 741497 w 1983339"/>
              <a:gd name="connsiteY47" fmla="*/ 135967 h 1234164"/>
              <a:gd name="connsiteX48" fmla="*/ 806063 w 1983339"/>
              <a:gd name="connsiteY48" fmla="*/ 200533 h 1234164"/>
              <a:gd name="connsiteX49" fmla="*/ 741497 w 1983339"/>
              <a:gd name="connsiteY49" fmla="*/ 265099 h 1234164"/>
              <a:gd name="connsiteX50" fmla="*/ 676931 w 1983339"/>
              <a:gd name="connsiteY50" fmla="*/ 200533 h 1234164"/>
              <a:gd name="connsiteX51" fmla="*/ 741497 w 1983339"/>
              <a:gd name="connsiteY51" fmla="*/ 135967 h 1234164"/>
              <a:gd name="connsiteX52" fmla="*/ 1315840 w 1983339"/>
              <a:gd name="connsiteY52" fmla="*/ 179122 h 1234164"/>
              <a:gd name="connsiteX53" fmla="*/ 1444972 w 1983339"/>
              <a:gd name="connsiteY53" fmla="*/ 179122 h 1234164"/>
              <a:gd name="connsiteX54" fmla="*/ 1380406 w 1983339"/>
              <a:gd name="connsiteY54" fmla="*/ 243688 h 1234164"/>
              <a:gd name="connsiteX55" fmla="*/ 1315840 w 1983339"/>
              <a:gd name="connsiteY55" fmla="*/ 179122 h 1234164"/>
              <a:gd name="connsiteX56" fmla="*/ 647043 w 1983339"/>
              <a:gd name="connsiteY56" fmla="*/ 1196 h 1234164"/>
              <a:gd name="connsiteX57" fmla="*/ 647043 w 1983339"/>
              <a:gd name="connsiteY57" fmla="*/ 87284 h 1234164"/>
              <a:gd name="connsiteX58" fmla="*/ 603999 w 1983339"/>
              <a:gd name="connsiteY58" fmla="*/ 44240 h 1234164"/>
              <a:gd name="connsiteX59" fmla="*/ 647043 w 1983339"/>
              <a:gd name="connsiteY59" fmla="*/ 1196 h 1234164"/>
              <a:gd name="connsiteX0" fmla="*/ 1491035 w 1983339"/>
              <a:gd name="connsiteY0" fmla="*/ 306008 h 1232968"/>
              <a:gd name="connsiteX1" fmla="*/ 1546514 w 1983339"/>
              <a:gd name="connsiteY1" fmla="*/ 315274 h 1232968"/>
              <a:gd name="connsiteX2" fmla="*/ 1651198 w 1983339"/>
              <a:gd name="connsiteY2" fmla="*/ 402905 h 1232968"/>
              <a:gd name="connsiteX3" fmla="*/ 1651767 w 1983339"/>
              <a:gd name="connsiteY3" fmla="*/ 403061 h 1232968"/>
              <a:gd name="connsiteX4" fmla="*/ 1696032 w 1983339"/>
              <a:gd name="connsiteY4" fmla="*/ 415200 h 1232968"/>
              <a:gd name="connsiteX5" fmla="*/ 1785544 w 1983339"/>
              <a:gd name="connsiteY5" fmla="*/ 487953 h 1232968"/>
              <a:gd name="connsiteX6" fmla="*/ 1795187 w 1983339"/>
              <a:gd name="connsiteY6" fmla="*/ 534434 h 1232968"/>
              <a:gd name="connsiteX7" fmla="*/ 1794607 w 1983339"/>
              <a:gd name="connsiteY7" fmla="*/ 536129 h 1232968"/>
              <a:gd name="connsiteX8" fmla="*/ 1803598 w 1983339"/>
              <a:gd name="connsiteY8" fmla="*/ 555305 h 1232968"/>
              <a:gd name="connsiteX9" fmla="*/ 1804167 w 1983339"/>
              <a:gd name="connsiteY9" fmla="*/ 555461 h 1232968"/>
              <a:gd name="connsiteX10" fmla="*/ 1848432 w 1983339"/>
              <a:gd name="connsiteY10" fmla="*/ 567600 h 1232968"/>
              <a:gd name="connsiteX11" fmla="*/ 1937944 w 1983339"/>
              <a:gd name="connsiteY11" fmla="*/ 640353 h 1232968"/>
              <a:gd name="connsiteX12" fmla="*/ 1931931 w 1983339"/>
              <a:gd name="connsiteY12" fmla="*/ 732575 h 1232968"/>
              <a:gd name="connsiteX13" fmla="*/ 1975858 w 1983339"/>
              <a:gd name="connsiteY13" fmla="*/ 873580 h 1232968"/>
              <a:gd name="connsiteX14" fmla="*/ 1770084 w 1983339"/>
              <a:gd name="connsiteY14" fmla="*/ 997009 h 1232968"/>
              <a:gd name="connsiteX15" fmla="*/ 1696421 w 1983339"/>
              <a:gd name="connsiteY15" fmla="*/ 1102772 h 1232968"/>
              <a:gd name="connsiteX16" fmla="*/ 1445621 w 1983339"/>
              <a:gd name="connsiteY16" fmla="*/ 1115578 h 1232968"/>
              <a:gd name="connsiteX17" fmla="*/ 1266394 w 1983339"/>
              <a:gd name="connsiteY17" fmla="*/ 1228407 h 1232968"/>
              <a:gd name="connsiteX18" fmla="*/ 1002871 w 1983339"/>
              <a:gd name="connsiteY18" fmla="*/ 1159537 h 1232968"/>
              <a:gd name="connsiteX19" fmla="*/ 645316 w 1983339"/>
              <a:gd name="connsiteY19" fmla="*/ 1123055 h 1232968"/>
              <a:gd name="connsiteX20" fmla="*/ 613709 w 1983339"/>
              <a:gd name="connsiteY20" fmla="*/ 1093625 h 1232968"/>
              <a:gd name="connsiteX21" fmla="*/ 610736 w 1983339"/>
              <a:gd name="connsiteY21" fmla="*/ 1091463 h 1232968"/>
              <a:gd name="connsiteX22" fmla="*/ 595680 w 1983339"/>
              <a:gd name="connsiteY22" fmla="*/ 1090855 h 1232968"/>
              <a:gd name="connsiteX23" fmla="*/ 552990 w 1983339"/>
              <a:gd name="connsiteY23" fmla="*/ 1104259 h 1232968"/>
              <a:gd name="connsiteX24" fmla="*/ 214155 w 1983339"/>
              <a:gd name="connsiteY24" fmla="*/ 1019692 h 1232968"/>
              <a:gd name="connsiteX25" fmla="*/ 42042 w 1983339"/>
              <a:gd name="connsiteY25" fmla="*/ 943970 h 1232968"/>
              <a:gd name="connsiteX26" fmla="*/ 78819 w 1983339"/>
              <a:gd name="connsiteY26" fmla="*/ 841758 h 1232968"/>
              <a:gd name="connsiteX27" fmla="*/ 1159 w 1983339"/>
              <a:gd name="connsiteY27" fmla="*/ 736892 h 1232968"/>
              <a:gd name="connsiteX28" fmla="*/ 142985 w 1983339"/>
              <a:gd name="connsiteY28" fmla="*/ 643684 h 1232968"/>
              <a:gd name="connsiteX29" fmla="*/ 144342 w 1983339"/>
              <a:gd name="connsiteY29" fmla="*/ 641227 h 1232968"/>
              <a:gd name="connsiteX30" fmla="*/ 144342 w 1983339"/>
              <a:gd name="connsiteY30" fmla="*/ 641227 h 1232968"/>
              <a:gd name="connsiteX31" fmla="*/ 207519 w 1983339"/>
              <a:gd name="connsiteY31" fmla="*/ 507377 h 1232968"/>
              <a:gd name="connsiteX32" fmla="*/ 353090 w 1983339"/>
              <a:gd name="connsiteY32" fmla="*/ 455998 h 1232968"/>
              <a:gd name="connsiteX33" fmla="*/ 419558 w 1983339"/>
              <a:gd name="connsiteY33" fmla="*/ 456823 h 1232968"/>
              <a:gd name="connsiteX34" fmla="*/ 420044 w 1983339"/>
              <a:gd name="connsiteY34" fmla="*/ 456087 h 1232968"/>
              <a:gd name="connsiteX35" fmla="*/ 452381 w 1983339"/>
              <a:gd name="connsiteY35" fmla="*/ 426776 h 1232968"/>
              <a:gd name="connsiteX36" fmla="*/ 759721 w 1983339"/>
              <a:gd name="connsiteY36" fmla="*/ 396197 h 1232968"/>
              <a:gd name="connsiteX37" fmla="*/ 759789 w 1983339"/>
              <a:gd name="connsiteY37" fmla="*/ 396146 h 1232968"/>
              <a:gd name="connsiteX38" fmla="*/ 820910 w 1983339"/>
              <a:gd name="connsiteY38" fmla="*/ 350154 h 1232968"/>
              <a:gd name="connsiteX39" fmla="*/ 1069591 w 1983339"/>
              <a:gd name="connsiteY39" fmla="*/ 364452 h 1232968"/>
              <a:gd name="connsiteX40" fmla="*/ 1070695 w 1983339"/>
              <a:gd name="connsiteY40" fmla="*/ 363587 h 1232968"/>
              <a:gd name="connsiteX41" fmla="*/ 1119238 w 1983339"/>
              <a:gd name="connsiteY41" fmla="*/ 325549 h 1232968"/>
              <a:gd name="connsiteX42" fmla="*/ 1190334 w 1983339"/>
              <a:gd name="connsiteY42" fmla="*/ 306486 h 1232968"/>
              <a:gd name="connsiteX43" fmla="*/ 1273540 w 1983339"/>
              <a:gd name="connsiteY43" fmla="*/ 313402 h 1232968"/>
              <a:gd name="connsiteX44" fmla="*/ 1338152 w 1983339"/>
              <a:gd name="connsiteY44" fmla="*/ 346410 h 1232968"/>
              <a:gd name="connsiteX45" fmla="*/ 1340081 w 1983339"/>
              <a:gd name="connsiteY45" fmla="*/ 347396 h 1232968"/>
              <a:gd name="connsiteX46" fmla="*/ 1491035 w 1983339"/>
              <a:gd name="connsiteY46" fmla="*/ 306008 h 1232968"/>
              <a:gd name="connsiteX47" fmla="*/ 741497 w 1983339"/>
              <a:gd name="connsiteY47" fmla="*/ 134771 h 1232968"/>
              <a:gd name="connsiteX48" fmla="*/ 806063 w 1983339"/>
              <a:gd name="connsiteY48" fmla="*/ 199337 h 1232968"/>
              <a:gd name="connsiteX49" fmla="*/ 741497 w 1983339"/>
              <a:gd name="connsiteY49" fmla="*/ 263903 h 1232968"/>
              <a:gd name="connsiteX50" fmla="*/ 676931 w 1983339"/>
              <a:gd name="connsiteY50" fmla="*/ 199337 h 1232968"/>
              <a:gd name="connsiteX51" fmla="*/ 741497 w 1983339"/>
              <a:gd name="connsiteY51" fmla="*/ 134771 h 1232968"/>
              <a:gd name="connsiteX52" fmla="*/ 1315840 w 1983339"/>
              <a:gd name="connsiteY52" fmla="*/ 177926 h 1232968"/>
              <a:gd name="connsiteX53" fmla="*/ 1444972 w 1983339"/>
              <a:gd name="connsiteY53" fmla="*/ 177926 h 1232968"/>
              <a:gd name="connsiteX54" fmla="*/ 1380406 w 1983339"/>
              <a:gd name="connsiteY54" fmla="*/ 242492 h 1232968"/>
              <a:gd name="connsiteX55" fmla="*/ 1315840 w 1983339"/>
              <a:gd name="connsiteY55" fmla="*/ 177926 h 1232968"/>
              <a:gd name="connsiteX56" fmla="*/ 647043 w 1983339"/>
              <a:gd name="connsiteY56" fmla="*/ 0 h 1232968"/>
              <a:gd name="connsiteX57" fmla="*/ 603999 w 1983339"/>
              <a:gd name="connsiteY57" fmla="*/ 43044 h 1232968"/>
              <a:gd name="connsiteX58" fmla="*/ 647043 w 1983339"/>
              <a:gd name="connsiteY58" fmla="*/ 0 h 1232968"/>
              <a:gd name="connsiteX0" fmla="*/ 1491035 w 1983339"/>
              <a:gd name="connsiteY0" fmla="*/ 171237 h 1098197"/>
              <a:gd name="connsiteX1" fmla="*/ 1546514 w 1983339"/>
              <a:gd name="connsiteY1" fmla="*/ 180503 h 1098197"/>
              <a:gd name="connsiteX2" fmla="*/ 1651198 w 1983339"/>
              <a:gd name="connsiteY2" fmla="*/ 268134 h 1098197"/>
              <a:gd name="connsiteX3" fmla="*/ 1651767 w 1983339"/>
              <a:gd name="connsiteY3" fmla="*/ 268290 h 1098197"/>
              <a:gd name="connsiteX4" fmla="*/ 1696032 w 1983339"/>
              <a:gd name="connsiteY4" fmla="*/ 280429 h 1098197"/>
              <a:gd name="connsiteX5" fmla="*/ 1785544 w 1983339"/>
              <a:gd name="connsiteY5" fmla="*/ 353182 h 1098197"/>
              <a:gd name="connsiteX6" fmla="*/ 1795187 w 1983339"/>
              <a:gd name="connsiteY6" fmla="*/ 399663 h 1098197"/>
              <a:gd name="connsiteX7" fmla="*/ 1794607 w 1983339"/>
              <a:gd name="connsiteY7" fmla="*/ 401358 h 1098197"/>
              <a:gd name="connsiteX8" fmla="*/ 1803598 w 1983339"/>
              <a:gd name="connsiteY8" fmla="*/ 420534 h 1098197"/>
              <a:gd name="connsiteX9" fmla="*/ 1804167 w 1983339"/>
              <a:gd name="connsiteY9" fmla="*/ 420690 h 1098197"/>
              <a:gd name="connsiteX10" fmla="*/ 1848432 w 1983339"/>
              <a:gd name="connsiteY10" fmla="*/ 432829 h 1098197"/>
              <a:gd name="connsiteX11" fmla="*/ 1937944 w 1983339"/>
              <a:gd name="connsiteY11" fmla="*/ 505582 h 1098197"/>
              <a:gd name="connsiteX12" fmla="*/ 1931931 w 1983339"/>
              <a:gd name="connsiteY12" fmla="*/ 597804 h 1098197"/>
              <a:gd name="connsiteX13" fmla="*/ 1975858 w 1983339"/>
              <a:gd name="connsiteY13" fmla="*/ 738809 h 1098197"/>
              <a:gd name="connsiteX14" fmla="*/ 1770084 w 1983339"/>
              <a:gd name="connsiteY14" fmla="*/ 862238 h 1098197"/>
              <a:gd name="connsiteX15" fmla="*/ 1696421 w 1983339"/>
              <a:gd name="connsiteY15" fmla="*/ 968001 h 1098197"/>
              <a:gd name="connsiteX16" fmla="*/ 1445621 w 1983339"/>
              <a:gd name="connsiteY16" fmla="*/ 980807 h 1098197"/>
              <a:gd name="connsiteX17" fmla="*/ 1266394 w 1983339"/>
              <a:gd name="connsiteY17" fmla="*/ 1093636 h 1098197"/>
              <a:gd name="connsiteX18" fmla="*/ 1002871 w 1983339"/>
              <a:gd name="connsiteY18" fmla="*/ 1024766 h 1098197"/>
              <a:gd name="connsiteX19" fmla="*/ 645316 w 1983339"/>
              <a:gd name="connsiteY19" fmla="*/ 988284 h 1098197"/>
              <a:gd name="connsiteX20" fmla="*/ 613709 w 1983339"/>
              <a:gd name="connsiteY20" fmla="*/ 958854 h 1098197"/>
              <a:gd name="connsiteX21" fmla="*/ 610736 w 1983339"/>
              <a:gd name="connsiteY21" fmla="*/ 956692 h 1098197"/>
              <a:gd name="connsiteX22" fmla="*/ 595680 w 1983339"/>
              <a:gd name="connsiteY22" fmla="*/ 956084 h 1098197"/>
              <a:gd name="connsiteX23" fmla="*/ 552990 w 1983339"/>
              <a:gd name="connsiteY23" fmla="*/ 969488 h 1098197"/>
              <a:gd name="connsiteX24" fmla="*/ 214155 w 1983339"/>
              <a:gd name="connsiteY24" fmla="*/ 884921 h 1098197"/>
              <a:gd name="connsiteX25" fmla="*/ 42042 w 1983339"/>
              <a:gd name="connsiteY25" fmla="*/ 809199 h 1098197"/>
              <a:gd name="connsiteX26" fmla="*/ 78819 w 1983339"/>
              <a:gd name="connsiteY26" fmla="*/ 706987 h 1098197"/>
              <a:gd name="connsiteX27" fmla="*/ 1159 w 1983339"/>
              <a:gd name="connsiteY27" fmla="*/ 602121 h 1098197"/>
              <a:gd name="connsiteX28" fmla="*/ 142985 w 1983339"/>
              <a:gd name="connsiteY28" fmla="*/ 508913 h 1098197"/>
              <a:gd name="connsiteX29" fmla="*/ 144342 w 1983339"/>
              <a:gd name="connsiteY29" fmla="*/ 506456 h 1098197"/>
              <a:gd name="connsiteX30" fmla="*/ 144342 w 1983339"/>
              <a:gd name="connsiteY30" fmla="*/ 506456 h 1098197"/>
              <a:gd name="connsiteX31" fmla="*/ 207519 w 1983339"/>
              <a:gd name="connsiteY31" fmla="*/ 372606 h 1098197"/>
              <a:gd name="connsiteX32" fmla="*/ 353090 w 1983339"/>
              <a:gd name="connsiteY32" fmla="*/ 321227 h 1098197"/>
              <a:gd name="connsiteX33" fmla="*/ 419558 w 1983339"/>
              <a:gd name="connsiteY33" fmla="*/ 322052 h 1098197"/>
              <a:gd name="connsiteX34" fmla="*/ 420044 w 1983339"/>
              <a:gd name="connsiteY34" fmla="*/ 321316 h 1098197"/>
              <a:gd name="connsiteX35" fmla="*/ 452381 w 1983339"/>
              <a:gd name="connsiteY35" fmla="*/ 292005 h 1098197"/>
              <a:gd name="connsiteX36" fmla="*/ 759721 w 1983339"/>
              <a:gd name="connsiteY36" fmla="*/ 261426 h 1098197"/>
              <a:gd name="connsiteX37" fmla="*/ 759789 w 1983339"/>
              <a:gd name="connsiteY37" fmla="*/ 261375 h 1098197"/>
              <a:gd name="connsiteX38" fmla="*/ 820910 w 1983339"/>
              <a:gd name="connsiteY38" fmla="*/ 215383 h 1098197"/>
              <a:gd name="connsiteX39" fmla="*/ 1069591 w 1983339"/>
              <a:gd name="connsiteY39" fmla="*/ 229681 h 1098197"/>
              <a:gd name="connsiteX40" fmla="*/ 1070695 w 1983339"/>
              <a:gd name="connsiteY40" fmla="*/ 228816 h 1098197"/>
              <a:gd name="connsiteX41" fmla="*/ 1119238 w 1983339"/>
              <a:gd name="connsiteY41" fmla="*/ 190778 h 1098197"/>
              <a:gd name="connsiteX42" fmla="*/ 1190334 w 1983339"/>
              <a:gd name="connsiteY42" fmla="*/ 171715 h 1098197"/>
              <a:gd name="connsiteX43" fmla="*/ 1273540 w 1983339"/>
              <a:gd name="connsiteY43" fmla="*/ 178631 h 1098197"/>
              <a:gd name="connsiteX44" fmla="*/ 1338152 w 1983339"/>
              <a:gd name="connsiteY44" fmla="*/ 211639 h 1098197"/>
              <a:gd name="connsiteX45" fmla="*/ 1340081 w 1983339"/>
              <a:gd name="connsiteY45" fmla="*/ 212625 h 1098197"/>
              <a:gd name="connsiteX46" fmla="*/ 1491035 w 1983339"/>
              <a:gd name="connsiteY46" fmla="*/ 171237 h 1098197"/>
              <a:gd name="connsiteX47" fmla="*/ 741497 w 1983339"/>
              <a:gd name="connsiteY47" fmla="*/ 0 h 1098197"/>
              <a:gd name="connsiteX48" fmla="*/ 806063 w 1983339"/>
              <a:gd name="connsiteY48" fmla="*/ 64566 h 1098197"/>
              <a:gd name="connsiteX49" fmla="*/ 741497 w 1983339"/>
              <a:gd name="connsiteY49" fmla="*/ 129132 h 1098197"/>
              <a:gd name="connsiteX50" fmla="*/ 676931 w 1983339"/>
              <a:gd name="connsiteY50" fmla="*/ 64566 h 1098197"/>
              <a:gd name="connsiteX51" fmla="*/ 741497 w 1983339"/>
              <a:gd name="connsiteY51" fmla="*/ 0 h 1098197"/>
              <a:gd name="connsiteX52" fmla="*/ 1315840 w 1983339"/>
              <a:gd name="connsiteY52" fmla="*/ 43155 h 1098197"/>
              <a:gd name="connsiteX53" fmla="*/ 1444972 w 1983339"/>
              <a:gd name="connsiteY53" fmla="*/ 43155 h 1098197"/>
              <a:gd name="connsiteX54" fmla="*/ 1380406 w 1983339"/>
              <a:gd name="connsiteY54" fmla="*/ 107721 h 1098197"/>
              <a:gd name="connsiteX55" fmla="*/ 1315840 w 1983339"/>
              <a:gd name="connsiteY55" fmla="*/ 43155 h 1098197"/>
              <a:gd name="connsiteX0" fmla="*/ 1491035 w 1983339"/>
              <a:gd name="connsiteY0" fmla="*/ 173031 h 1099991"/>
              <a:gd name="connsiteX1" fmla="*/ 1546514 w 1983339"/>
              <a:gd name="connsiteY1" fmla="*/ 182297 h 1099991"/>
              <a:gd name="connsiteX2" fmla="*/ 1651198 w 1983339"/>
              <a:gd name="connsiteY2" fmla="*/ 269928 h 1099991"/>
              <a:gd name="connsiteX3" fmla="*/ 1651767 w 1983339"/>
              <a:gd name="connsiteY3" fmla="*/ 270084 h 1099991"/>
              <a:gd name="connsiteX4" fmla="*/ 1696032 w 1983339"/>
              <a:gd name="connsiteY4" fmla="*/ 282223 h 1099991"/>
              <a:gd name="connsiteX5" fmla="*/ 1785544 w 1983339"/>
              <a:gd name="connsiteY5" fmla="*/ 354976 h 1099991"/>
              <a:gd name="connsiteX6" fmla="*/ 1795187 w 1983339"/>
              <a:gd name="connsiteY6" fmla="*/ 401457 h 1099991"/>
              <a:gd name="connsiteX7" fmla="*/ 1794607 w 1983339"/>
              <a:gd name="connsiteY7" fmla="*/ 403152 h 1099991"/>
              <a:gd name="connsiteX8" fmla="*/ 1803598 w 1983339"/>
              <a:gd name="connsiteY8" fmla="*/ 422328 h 1099991"/>
              <a:gd name="connsiteX9" fmla="*/ 1804167 w 1983339"/>
              <a:gd name="connsiteY9" fmla="*/ 422484 h 1099991"/>
              <a:gd name="connsiteX10" fmla="*/ 1848432 w 1983339"/>
              <a:gd name="connsiteY10" fmla="*/ 434623 h 1099991"/>
              <a:gd name="connsiteX11" fmla="*/ 1937944 w 1983339"/>
              <a:gd name="connsiteY11" fmla="*/ 507376 h 1099991"/>
              <a:gd name="connsiteX12" fmla="*/ 1931931 w 1983339"/>
              <a:gd name="connsiteY12" fmla="*/ 599598 h 1099991"/>
              <a:gd name="connsiteX13" fmla="*/ 1975858 w 1983339"/>
              <a:gd name="connsiteY13" fmla="*/ 740603 h 1099991"/>
              <a:gd name="connsiteX14" fmla="*/ 1770084 w 1983339"/>
              <a:gd name="connsiteY14" fmla="*/ 864032 h 1099991"/>
              <a:gd name="connsiteX15" fmla="*/ 1696421 w 1983339"/>
              <a:gd name="connsiteY15" fmla="*/ 969795 h 1099991"/>
              <a:gd name="connsiteX16" fmla="*/ 1445621 w 1983339"/>
              <a:gd name="connsiteY16" fmla="*/ 982601 h 1099991"/>
              <a:gd name="connsiteX17" fmla="*/ 1266394 w 1983339"/>
              <a:gd name="connsiteY17" fmla="*/ 1095430 h 1099991"/>
              <a:gd name="connsiteX18" fmla="*/ 1002871 w 1983339"/>
              <a:gd name="connsiteY18" fmla="*/ 1026560 h 1099991"/>
              <a:gd name="connsiteX19" fmla="*/ 645316 w 1983339"/>
              <a:gd name="connsiteY19" fmla="*/ 990078 h 1099991"/>
              <a:gd name="connsiteX20" fmla="*/ 613709 w 1983339"/>
              <a:gd name="connsiteY20" fmla="*/ 960648 h 1099991"/>
              <a:gd name="connsiteX21" fmla="*/ 610736 w 1983339"/>
              <a:gd name="connsiteY21" fmla="*/ 958486 h 1099991"/>
              <a:gd name="connsiteX22" fmla="*/ 595680 w 1983339"/>
              <a:gd name="connsiteY22" fmla="*/ 957878 h 1099991"/>
              <a:gd name="connsiteX23" fmla="*/ 552990 w 1983339"/>
              <a:gd name="connsiteY23" fmla="*/ 971282 h 1099991"/>
              <a:gd name="connsiteX24" fmla="*/ 214155 w 1983339"/>
              <a:gd name="connsiteY24" fmla="*/ 886715 h 1099991"/>
              <a:gd name="connsiteX25" fmla="*/ 42042 w 1983339"/>
              <a:gd name="connsiteY25" fmla="*/ 810993 h 1099991"/>
              <a:gd name="connsiteX26" fmla="*/ 78819 w 1983339"/>
              <a:gd name="connsiteY26" fmla="*/ 708781 h 1099991"/>
              <a:gd name="connsiteX27" fmla="*/ 1159 w 1983339"/>
              <a:gd name="connsiteY27" fmla="*/ 603915 h 1099991"/>
              <a:gd name="connsiteX28" fmla="*/ 142985 w 1983339"/>
              <a:gd name="connsiteY28" fmla="*/ 510707 h 1099991"/>
              <a:gd name="connsiteX29" fmla="*/ 144342 w 1983339"/>
              <a:gd name="connsiteY29" fmla="*/ 508250 h 1099991"/>
              <a:gd name="connsiteX30" fmla="*/ 144342 w 1983339"/>
              <a:gd name="connsiteY30" fmla="*/ 508250 h 1099991"/>
              <a:gd name="connsiteX31" fmla="*/ 207519 w 1983339"/>
              <a:gd name="connsiteY31" fmla="*/ 374400 h 1099991"/>
              <a:gd name="connsiteX32" fmla="*/ 353090 w 1983339"/>
              <a:gd name="connsiteY32" fmla="*/ 323021 h 1099991"/>
              <a:gd name="connsiteX33" fmla="*/ 419558 w 1983339"/>
              <a:gd name="connsiteY33" fmla="*/ 323846 h 1099991"/>
              <a:gd name="connsiteX34" fmla="*/ 420044 w 1983339"/>
              <a:gd name="connsiteY34" fmla="*/ 323110 h 1099991"/>
              <a:gd name="connsiteX35" fmla="*/ 452381 w 1983339"/>
              <a:gd name="connsiteY35" fmla="*/ 293799 h 1099991"/>
              <a:gd name="connsiteX36" fmla="*/ 759721 w 1983339"/>
              <a:gd name="connsiteY36" fmla="*/ 263220 h 1099991"/>
              <a:gd name="connsiteX37" fmla="*/ 759789 w 1983339"/>
              <a:gd name="connsiteY37" fmla="*/ 263169 h 1099991"/>
              <a:gd name="connsiteX38" fmla="*/ 820910 w 1983339"/>
              <a:gd name="connsiteY38" fmla="*/ 217177 h 1099991"/>
              <a:gd name="connsiteX39" fmla="*/ 1069591 w 1983339"/>
              <a:gd name="connsiteY39" fmla="*/ 231475 h 1099991"/>
              <a:gd name="connsiteX40" fmla="*/ 1070695 w 1983339"/>
              <a:gd name="connsiteY40" fmla="*/ 230610 h 1099991"/>
              <a:gd name="connsiteX41" fmla="*/ 1119238 w 1983339"/>
              <a:gd name="connsiteY41" fmla="*/ 192572 h 1099991"/>
              <a:gd name="connsiteX42" fmla="*/ 1190334 w 1983339"/>
              <a:gd name="connsiteY42" fmla="*/ 173509 h 1099991"/>
              <a:gd name="connsiteX43" fmla="*/ 1273540 w 1983339"/>
              <a:gd name="connsiteY43" fmla="*/ 180425 h 1099991"/>
              <a:gd name="connsiteX44" fmla="*/ 1338152 w 1983339"/>
              <a:gd name="connsiteY44" fmla="*/ 213433 h 1099991"/>
              <a:gd name="connsiteX45" fmla="*/ 1340081 w 1983339"/>
              <a:gd name="connsiteY45" fmla="*/ 214419 h 1099991"/>
              <a:gd name="connsiteX46" fmla="*/ 1491035 w 1983339"/>
              <a:gd name="connsiteY46" fmla="*/ 173031 h 1099991"/>
              <a:gd name="connsiteX47" fmla="*/ 741497 w 1983339"/>
              <a:gd name="connsiteY47" fmla="*/ 1794 h 1099991"/>
              <a:gd name="connsiteX48" fmla="*/ 741497 w 1983339"/>
              <a:gd name="connsiteY48" fmla="*/ 130926 h 1099991"/>
              <a:gd name="connsiteX49" fmla="*/ 676931 w 1983339"/>
              <a:gd name="connsiteY49" fmla="*/ 66360 h 1099991"/>
              <a:gd name="connsiteX50" fmla="*/ 741497 w 1983339"/>
              <a:gd name="connsiteY50" fmla="*/ 1794 h 1099991"/>
              <a:gd name="connsiteX51" fmla="*/ 1315840 w 1983339"/>
              <a:gd name="connsiteY51" fmla="*/ 44949 h 1099991"/>
              <a:gd name="connsiteX52" fmla="*/ 1444972 w 1983339"/>
              <a:gd name="connsiteY52" fmla="*/ 44949 h 1099991"/>
              <a:gd name="connsiteX53" fmla="*/ 1380406 w 1983339"/>
              <a:gd name="connsiteY53" fmla="*/ 109515 h 1099991"/>
              <a:gd name="connsiteX54" fmla="*/ 1315840 w 1983339"/>
              <a:gd name="connsiteY54" fmla="*/ 44949 h 1099991"/>
              <a:gd name="connsiteX0" fmla="*/ 1491035 w 1983339"/>
              <a:gd name="connsiteY0" fmla="*/ 136153 h 1063113"/>
              <a:gd name="connsiteX1" fmla="*/ 1546514 w 1983339"/>
              <a:gd name="connsiteY1" fmla="*/ 145419 h 1063113"/>
              <a:gd name="connsiteX2" fmla="*/ 1651198 w 1983339"/>
              <a:gd name="connsiteY2" fmla="*/ 233050 h 1063113"/>
              <a:gd name="connsiteX3" fmla="*/ 1651767 w 1983339"/>
              <a:gd name="connsiteY3" fmla="*/ 233206 h 1063113"/>
              <a:gd name="connsiteX4" fmla="*/ 1696032 w 1983339"/>
              <a:gd name="connsiteY4" fmla="*/ 245345 h 1063113"/>
              <a:gd name="connsiteX5" fmla="*/ 1785544 w 1983339"/>
              <a:gd name="connsiteY5" fmla="*/ 318098 h 1063113"/>
              <a:gd name="connsiteX6" fmla="*/ 1795187 w 1983339"/>
              <a:gd name="connsiteY6" fmla="*/ 364579 h 1063113"/>
              <a:gd name="connsiteX7" fmla="*/ 1794607 w 1983339"/>
              <a:gd name="connsiteY7" fmla="*/ 366274 h 1063113"/>
              <a:gd name="connsiteX8" fmla="*/ 1803598 w 1983339"/>
              <a:gd name="connsiteY8" fmla="*/ 385450 h 1063113"/>
              <a:gd name="connsiteX9" fmla="*/ 1804167 w 1983339"/>
              <a:gd name="connsiteY9" fmla="*/ 385606 h 1063113"/>
              <a:gd name="connsiteX10" fmla="*/ 1848432 w 1983339"/>
              <a:gd name="connsiteY10" fmla="*/ 397745 h 1063113"/>
              <a:gd name="connsiteX11" fmla="*/ 1937944 w 1983339"/>
              <a:gd name="connsiteY11" fmla="*/ 470498 h 1063113"/>
              <a:gd name="connsiteX12" fmla="*/ 1931931 w 1983339"/>
              <a:gd name="connsiteY12" fmla="*/ 562720 h 1063113"/>
              <a:gd name="connsiteX13" fmla="*/ 1975858 w 1983339"/>
              <a:gd name="connsiteY13" fmla="*/ 703725 h 1063113"/>
              <a:gd name="connsiteX14" fmla="*/ 1770084 w 1983339"/>
              <a:gd name="connsiteY14" fmla="*/ 827154 h 1063113"/>
              <a:gd name="connsiteX15" fmla="*/ 1696421 w 1983339"/>
              <a:gd name="connsiteY15" fmla="*/ 932917 h 1063113"/>
              <a:gd name="connsiteX16" fmla="*/ 1445621 w 1983339"/>
              <a:gd name="connsiteY16" fmla="*/ 945723 h 1063113"/>
              <a:gd name="connsiteX17" fmla="*/ 1266394 w 1983339"/>
              <a:gd name="connsiteY17" fmla="*/ 1058552 h 1063113"/>
              <a:gd name="connsiteX18" fmla="*/ 1002871 w 1983339"/>
              <a:gd name="connsiteY18" fmla="*/ 989682 h 1063113"/>
              <a:gd name="connsiteX19" fmla="*/ 645316 w 1983339"/>
              <a:gd name="connsiteY19" fmla="*/ 953200 h 1063113"/>
              <a:gd name="connsiteX20" fmla="*/ 613709 w 1983339"/>
              <a:gd name="connsiteY20" fmla="*/ 923770 h 1063113"/>
              <a:gd name="connsiteX21" fmla="*/ 610736 w 1983339"/>
              <a:gd name="connsiteY21" fmla="*/ 921608 h 1063113"/>
              <a:gd name="connsiteX22" fmla="*/ 595680 w 1983339"/>
              <a:gd name="connsiteY22" fmla="*/ 921000 h 1063113"/>
              <a:gd name="connsiteX23" fmla="*/ 552990 w 1983339"/>
              <a:gd name="connsiteY23" fmla="*/ 934404 h 1063113"/>
              <a:gd name="connsiteX24" fmla="*/ 214155 w 1983339"/>
              <a:gd name="connsiteY24" fmla="*/ 849837 h 1063113"/>
              <a:gd name="connsiteX25" fmla="*/ 42042 w 1983339"/>
              <a:gd name="connsiteY25" fmla="*/ 774115 h 1063113"/>
              <a:gd name="connsiteX26" fmla="*/ 78819 w 1983339"/>
              <a:gd name="connsiteY26" fmla="*/ 671903 h 1063113"/>
              <a:gd name="connsiteX27" fmla="*/ 1159 w 1983339"/>
              <a:gd name="connsiteY27" fmla="*/ 567037 h 1063113"/>
              <a:gd name="connsiteX28" fmla="*/ 142985 w 1983339"/>
              <a:gd name="connsiteY28" fmla="*/ 473829 h 1063113"/>
              <a:gd name="connsiteX29" fmla="*/ 144342 w 1983339"/>
              <a:gd name="connsiteY29" fmla="*/ 471372 h 1063113"/>
              <a:gd name="connsiteX30" fmla="*/ 144342 w 1983339"/>
              <a:gd name="connsiteY30" fmla="*/ 471372 h 1063113"/>
              <a:gd name="connsiteX31" fmla="*/ 207519 w 1983339"/>
              <a:gd name="connsiteY31" fmla="*/ 337522 h 1063113"/>
              <a:gd name="connsiteX32" fmla="*/ 353090 w 1983339"/>
              <a:gd name="connsiteY32" fmla="*/ 286143 h 1063113"/>
              <a:gd name="connsiteX33" fmla="*/ 419558 w 1983339"/>
              <a:gd name="connsiteY33" fmla="*/ 286968 h 1063113"/>
              <a:gd name="connsiteX34" fmla="*/ 420044 w 1983339"/>
              <a:gd name="connsiteY34" fmla="*/ 286232 h 1063113"/>
              <a:gd name="connsiteX35" fmla="*/ 452381 w 1983339"/>
              <a:gd name="connsiteY35" fmla="*/ 256921 h 1063113"/>
              <a:gd name="connsiteX36" fmla="*/ 759721 w 1983339"/>
              <a:gd name="connsiteY36" fmla="*/ 226342 h 1063113"/>
              <a:gd name="connsiteX37" fmla="*/ 759789 w 1983339"/>
              <a:gd name="connsiteY37" fmla="*/ 226291 h 1063113"/>
              <a:gd name="connsiteX38" fmla="*/ 820910 w 1983339"/>
              <a:gd name="connsiteY38" fmla="*/ 180299 h 1063113"/>
              <a:gd name="connsiteX39" fmla="*/ 1069591 w 1983339"/>
              <a:gd name="connsiteY39" fmla="*/ 194597 h 1063113"/>
              <a:gd name="connsiteX40" fmla="*/ 1070695 w 1983339"/>
              <a:gd name="connsiteY40" fmla="*/ 193732 h 1063113"/>
              <a:gd name="connsiteX41" fmla="*/ 1119238 w 1983339"/>
              <a:gd name="connsiteY41" fmla="*/ 155694 h 1063113"/>
              <a:gd name="connsiteX42" fmla="*/ 1190334 w 1983339"/>
              <a:gd name="connsiteY42" fmla="*/ 136631 h 1063113"/>
              <a:gd name="connsiteX43" fmla="*/ 1273540 w 1983339"/>
              <a:gd name="connsiteY43" fmla="*/ 143547 h 1063113"/>
              <a:gd name="connsiteX44" fmla="*/ 1338152 w 1983339"/>
              <a:gd name="connsiteY44" fmla="*/ 176555 h 1063113"/>
              <a:gd name="connsiteX45" fmla="*/ 1340081 w 1983339"/>
              <a:gd name="connsiteY45" fmla="*/ 177541 h 1063113"/>
              <a:gd name="connsiteX46" fmla="*/ 1491035 w 1983339"/>
              <a:gd name="connsiteY46" fmla="*/ 136153 h 1063113"/>
              <a:gd name="connsiteX47" fmla="*/ 676931 w 1983339"/>
              <a:gd name="connsiteY47" fmla="*/ 29482 h 1063113"/>
              <a:gd name="connsiteX48" fmla="*/ 741497 w 1983339"/>
              <a:gd name="connsiteY48" fmla="*/ 94048 h 1063113"/>
              <a:gd name="connsiteX49" fmla="*/ 676931 w 1983339"/>
              <a:gd name="connsiteY49" fmla="*/ 29482 h 1063113"/>
              <a:gd name="connsiteX50" fmla="*/ 1315840 w 1983339"/>
              <a:gd name="connsiteY50" fmla="*/ 8071 h 1063113"/>
              <a:gd name="connsiteX51" fmla="*/ 1444972 w 1983339"/>
              <a:gd name="connsiteY51" fmla="*/ 8071 h 1063113"/>
              <a:gd name="connsiteX52" fmla="*/ 1380406 w 1983339"/>
              <a:gd name="connsiteY52" fmla="*/ 72637 h 1063113"/>
              <a:gd name="connsiteX53" fmla="*/ 1315840 w 1983339"/>
              <a:gd name="connsiteY53" fmla="*/ 8071 h 1063113"/>
              <a:gd name="connsiteX0" fmla="*/ 1491035 w 1983339"/>
              <a:gd name="connsiteY0" fmla="*/ 136153 h 1063113"/>
              <a:gd name="connsiteX1" fmla="*/ 1546514 w 1983339"/>
              <a:gd name="connsiteY1" fmla="*/ 145419 h 1063113"/>
              <a:gd name="connsiteX2" fmla="*/ 1651198 w 1983339"/>
              <a:gd name="connsiteY2" fmla="*/ 233050 h 1063113"/>
              <a:gd name="connsiteX3" fmla="*/ 1651767 w 1983339"/>
              <a:gd name="connsiteY3" fmla="*/ 233206 h 1063113"/>
              <a:gd name="connsiteX4" fmla="*/ 1696032 w 1983339"/>
              <a:gd name="connsiteY4" fmla="*/ 245345 h 1063113"/>
              <a:gd name="connsiteX5" fmla="*/ 1785544 w 1983339"/>
              <a:gd name="connsiteY5" fmla="*/ 318098 h 1063113"/>
              <a:gd name="connsiteX6" fmla="*/ 1795187 w 1983339"/>
              <a:gd name="connsiteY6" fmla="*/ 364579 h 1063113"/>
              <a:gd name="connsiteX7" fmla="*/ 1794607 w 1983339"/>
              <a:gd name="connsiteY7" fmla="*/ 366274 h 1063113"/>
              <a:gd name="connsiteX8" fmla="*/ 1803598 w 1983339"/>
              <a:gd name="connsiteY8" fmla="*/ 385450 h 1063113"/>
              <a:gd name="connsiteX9" fmla="*/ 1804167 w 1983339"/>
              <a:gd name="connsiteY9" fmla="*/ 385606 h 1063113"/>
              <a:gd name="connsiteX10" fmla="*/ 1848432 w 1983339"/>
              <a:gd name="connsiteY10" fmla="*/ 397745 h 1063113"/>
              <a:gd name="connsiteX11" fmla="*/ 1937944 w 1983339"/>
              <a:gd name="connsiteY11" fmla="*/ 470498 h 1063113"/>
              <a:gd name="connsiteX12" fmla="*/ 1931931 w 1983339"/>
              <a:gd name="connsiteY12" fmla="*/ 562720 h 1063113"/>
              <a:gd name="connsiteX13" fmla="*/ 1975858 w 1983339"/>
              <a:gd name="connsiteY13" fmla="*/ 703725 h 1063113"/>
              <a:gd name="connsiteX14" fmla="*/ 1770084 w 1983339"/>
              <a:gd name="connsiteY14" fmla="*/ 827154 h 1063113"/>
              <a:gd name="connsiteX15" fmla="*/ 1696421 w 1983339"/>
              <a:gd name="connsiteY15" fmla="*/ 932917 h 1063113"/>
              <a:gd name="connsiteX16" fmla="*/ 1445621 w 1983339"/>
              <a:gd name="connsiteY16" fmla="*/ 945723 h 1063113"/>
              <a:gd name="connsiteX17" fmla="*/ 1266394 w 1983339"/>
              <a:gd name="connsiteY17" fmla="*/ 1058552 h 1063113"/>
              <a:gd name="connsiteX18" fmla="*/ 1002871 w 1983339"/>
              <a:gd name="connsiteY18" fmla="*/ 989682 h 1063113"/>
              <a:gd name="connsiteX19" fmla="*/ 645316 w 1983339"/>
              <a:gd name="connsiteY19" fmla="*/ 953200 h 1063113"/>
              <a:gd name="connsiteX20" fmla="*/ 613709 w 1983339"/>
              <a:gd name="connsiteY20" fmla="*/ 923770 h 1063113"/>
              <a:gd name="connsiteX21" fmla="*/ 610736 w 1983339"/>
              <a:gd name="connsiteY21" fmla="*/ 921608 h 1063113"/>
              <a:gd name="connsiteX22" fmla="*/ 595680 w 1983339"/>
              <a:gd name="connsiteY22" fmla="*/ 921000 h 1063113"/>
              <a:gd name="connsiteX23" fmla="*/ 552990 w 1983339"/>
              <a:gd name="connsiteY23" fmla="*/ 934404 h 1063113"/>
              <a:gd name="connsiteX24" fmla="*/ 214155 w 1983339"/>
              <a:gd name="connsiteY24" fmla="*/ 849837 h 1063113"/>
              <a:gd name="connsiteX25" fmla="*/ 42042 w 1983339"/>
              <a:gd name="connsiteY25" fmla="*/ 774115 h 1063113"/>
              <a:gd name="connsiteX26" fmla="*/ 78819 w 1983339"/>
              <a:gd name="connsiteY26" fmla="*/ 671903 h 1063113"/>
              <a:gd name="connsiteX27" fmla="*/ 1159 w 1983339"/>
              <a:gd name="connsiteY27" fmla="*/ 567037 h 1063113"/>
              <a:gd name="connsiteX28" fmla="*/ 142985 w 1983339"/>
              <a:gd name="connsiteY28" fmla="*/ 473829 h 1063113"/>
              <a:gd name="connsiteX29" fmla="*/ 144342 w 1983339"/>
              <a:gd name="connsiteY29" fmla="*/ 471372 h 1063113"/>
              <a:gd name="connsiteX30" fmla="*/ 144342 w 1983339"/>
              <a:gd name="connsiteY30" fmla="*/ 471372 h 1063113"/>
              <a:gd name="connsiteX31" fmla="*/ 207519 w 1983339"/>
              <a:gd name="connsiteY31" fmla="*/ 337522 h 1063113"/>
              <a:gd name="connsiteX32" fmla="*/ 353090 w 1983339"/>
              <a:gd name="connsiteY32" fmla="*/ 286143 h 1063113"/>
              <a:gd name="connsiteX33" fmla="*/ 419558 w 1983339"/>
              <a:gd name="connsiteY33" fmla="*/ 286968 h 1063113"/>
              <a:gd name="connsiteX34" fmla="*/ 420044 w 1983339"/>
              <a:gd name="connsiteY34" fmla="*/ 286232 h 1063113"/>
              <a:gd name="connsiteX35" fmla="*/ 452381 w 1983339"/>
              <a:gd name="connsiteY35" fmla="*/ 256921 h 1063113"/>
              <a:gd name="connsiteX36" fmla="*/ 759721 w 1983339"/>
              <a:gd name="connsiteY36" fmla="*/ 226342 h 1063113"/>
              <a:gd name="connsiteX37" fmla="*/ 759789 w 1983339"/>
              <a:gd name="connsiteY37" fmla="*/ 226291 h 1063113"/>
              <a:gd name="connsiteX38" fmla="*/ 820910 w 1983339"/>
              <a:gd name="connsiteY38" fmla="*/ 180299 h 1063113"/>
              <a:gd name="connsiteX39" fmla="*/ 1069591 w 1983339"/>
              <a:gd name="connsiteY39" fmla="*/ 194597 h 1063113"/>
              <a:gd name="connsiteX40" fmla="*/ 1070695 w 1983339"/>
              <a:gd name="connsiteY40" fmla="*/ 193732 h 1063113"/>
              <a:gd name="connsiteX41" fmla="*/ 1119238 w 1983339"/>
              <a:gd name="connsiteY41" fmla="*/ 155694 h 1063113"/>
              <a:gd name="connsiteX42" fmla="*/ 1190334 w 1983339"/>
              <a:gd name="connsiteY42" fmla="*/ 136631 h 1063113"/>
              <a:gd name="connsiteX43" fmla="*/ 1273540 w 1983339"/>
              <a:gd name="connsiteY43" fmla="*/ 143547 h 1063113"/>
              <a:gd name="connsiteX44" fmla="*/ 1338152 w 1983339"/>
              <a:gd name="connsiteY44" fmla="*/ 176555 h 1063113"/>
              <a:gd name="connsiteX45" fmla="*/ 1340081 w 1983339"/>
              <a:gd name="connsiteY45" fmla="*/ 177541 h 1063113"/>
              <a:gd name="connsiteX46" fmla="*/ 1491035 w 1983339"/>
              <a:gd name="connsiteY46" fmla="*/ 136153 h 1063113"/>
              <a:gd name="connsiteX47" fmla="*/ 1315840 w 1983339"/>
              <a:gd name="connsiteY47" fmla="*/ 8071 h 1063113"/>
              <a:gd name="connsiteX48" fmla="*/ 1444972 w 1983339"/>
              <a:gd name="connsiteY48" fmla="*/ 8071 h 1063113"/>
              <a:gd name="connsiteX49" fmla="*/ 1380406 w 1983339"/>
              <a:gd name="connsiteY49" fmla="*/ 72637 h 1063113"/>
              <a:gd name="connsiteX50" fmla="*/ 1315840 w 1983339"/>
              <a:gd name="connsiteY50" fmla="*/ 8071 h 1063113"/>
              <a:gd name="connsiteX0" fmla="*/ 1491035 w 1983339"/>
              <a:gd name="connsiteY0" fmla="*/ 142502 h 1069462"/>
              <a:gd name="connsiteX1" fmla="*/ 1546514 w 1983339"/>
              <a:gd name="connsiteY1" fmla="*/ 151768 h 1069462"/>
              <a:gd name="connsiteX2" fmla="*/ 1651198 w 1983339"/>
              <a:gd name="connsiteY2" fmla="*/ 239399 h 1069462"/>
              <a:gd name="connsiteX3" fmla="*/ 1651767 w 1983339"/>
              <a:gd name="connsiteY3" fmla="*/ 239555 h 1069462"/>
              <a:gd name="connsiteX4" fmla="*/ 1696032 w 1983339"/>
              <a:gd name="connsiteY4" fmla="*/ 251694 h 1069462"/>
              <a:gd name="connsiteX5" fmla="*/ 1785544 w 1983339"/>
              <a:gd name="connsiteY5" fmla="*/ 324447 h 1069462"/>
              <a:gd name="connsiteX6" fmla="*/ 1795187 w 1983339"/>
              <a:gd name="connsiteY6" fmla="*/ 370928 h 1069462"/>
              <a:gd name="connsiteX7" fmla="*/ 1794607 w 1983339"/>
              <a:gd name="connsiteY7" fmla="*/ 372623 h 1069462"/>
              <a:gd name="connsiteX8" fmla="*/ 1803598 w 1983339"/>
              <a:gd name="connsiteY8" fmla="*/ 391799 h 1069462"/>
              <a:gd name="connsiteX9" fmla="*/ 1804167 w 1983339"/>
              <a:gd name="connsiteY9" fmla="*/ 391955 h 1069462"/>
              <a:gd name="connsiteX10" fmla="*/ 1848432 w 1983339"/>
              <a:gd name="connsiteY10" fmla="*/ 404094 h 1069462"/>
              <a:gd name="connsiteX11" fmla="*/ 1937944 w 1983339"/>
              <a:gd name="connsiteY11" fmla="*/ 476847 h 1069462"/>
              <a:gd name="connsiteX12" fmla="*/ 1931931 w 1983339"/>
              <a:gd name="connsiteY12" fmla="*/ 569069 h 1069462"/>
              <a:gd name="connsiteX13" fmla="*/ 1975858 w 1983339"/>
              <a:gd name="connsiteY13" fmla="*/ 710074 h 1069462"/>
              <a:gd name="connsiteX14" fmla="*/ 1770084 w 1983339"/>
              <a:gd name="connsiteY14" fmla="*/ 833503 h 1069462"/>
              <a:gd name="connsiteX15" fmla="*/ 1696421 w 1983339"/>
              <a:gd name="connsiteY15" fmla="*/ 939266 h 1069462"/>
              <a:gd name="connsiteX16" fmla="*/ 1445621 w 1983339"/>
              <a:gd name="connsiteY16" fmla="*/ 952072 h 1069462"/>
              <a:gd name="connsiteX17" fmla="*/ 1266394 w 1983339"/>
              <a:gd name="connsiteY17" fmla="*/ 1064901 h 1069462"/>
              <a:gd name="connsiteX18" fmla="*/ 1002871 w 1983339"/>
              <a:gd name="connsiteY18" fmla="*/ 996031 h 1069462"/>
              <a:gd name="connsiteX19" fmla="*/ 645316 w 1983339"/>
              <a:gd name="connsiteY19" fmla="*/ 959549 h 1069462"/>
              <a:gd name="connsiteX20" fmla="*/ 613709 w 1983339"/>
              <a:gd name="connsiteY20" fmla="*/ 930119 h 1069462"/>
              <a:gd name="connsiteX21" fmla="*/ 610736 w 1983339"/>
              <a:gd name="connsiteY21" fmla="*/ 927957 h 1069462"/>
              <a:gd name="connsiteX22" fmla="*/ 595680 w 1983339"/>
              <a:gd name="connsiteY22" fmla="*/ 927349 h 1069462"/>
              <a:gd name="connsiteX23" fmla="*/ 552990 w 1983339"/>
              <a:gd name="connsiteY23" fmla="*/ 940753 h 1069462"/>
              <a:gd name="connsiteX24" fmla="*/ 214155 w 1983339"/>
              <a:gd name="connsiteY24" fmla="*/ 856186 h 1069462"/>
              <a:gd name="connsiteX25" fmla="*/ 42042 w 1983339"/>
              <a:gd name="connsiteY25" fmla="*/ 780464 h 1069462"/>
              <a:gd name="connsiteX26" fmla="*/ 78819 w 1983339"/>
              <a:gd name="connsiteY26" fmla="*/ 678252 h 1069462"/>
              <a:gd name="connsiteX27" fmla="*/ 1159 w 1983339"/>
              <a:gd name="connsiteY27" fmla="*/ 573386 h 1069462"/>
              <a:gd name="connsiteX28" fmla="*/ 142985 w 1983339"/>
              <a:gd name="connsiteY28" fmla="*/ 480178 h 1069462"/>
              <a:gd name="connsiteX29" fmla="*/ 144342 w 1983339"/>
              <a:gd name="connsiteY29" fmla="*/ 477721 h 1069462"/>
              <a:gd name="connsiteX30" fmla="*/ 144342 w 1983339"/>
              <a:gd name="connsiteY30" fmla="*/ 477721 h 1069462"/>
              <a:gd name="connsiteX31" fmla="*/ 207519 w 1983339"/>
              <a:gd name="connsiteY31" fmla="*/ 343871 h 1069462"/>
              <a:gd name="connsiteX32" fmla="*/ 353090 w 1983339"/>
              <a:gd name="connsiteY32" fmla="*/ 292492 h 1069462"/>
              <a:gd name="connsiteX33" fmla="*/ 419558 w 1983339"/>
              <a:gd name="connsiteY33" fmla="*/ 293317 h 1069462"/>
              <a:gd name="connsiteX34" fmla="*/ 420044 w 1983339"/>
              <a:gd name="connsiteY34" fmla="*/ 292581 h 1069462"/>
              <a:gd name="connsiteX35" fmla="*/ 452381 w 1983339"/>
              <a:gd name="connsiteY35" fmla="*/ 263270 h 1069462"/>
              <a:gd name="connsiteX36" fmla="*/ 759721 w 1983339"/>
              <a:gd name="connsiteY36" fmla="*/ 232691 h 1069462"/>
              <a:gd name="connsiteX37" fmla="*/ 759789 w 1983339"/>
              <a:gd name="connsiteY37" fmla="*/ 232640 h 1069462"/>
              <a:gd name="connsiteX38" fmla="*/ 820910 w 1983339"/>
              <a:gd name="connsiteY38" fmla="*/ 186648 h 1069462"/>
              <a:gd name="connsiteX39" fmla="*/ 1069591 w 1983339"/>
              <a:gd name="connsiteY39" fmla="*/ 200946 h 1069462"/>
              <a:gd name="connsiteX40" fmla="*/ 1070695 w 1983339"/>
              <a:gd name="connsiteY40" fmla="*/ 200081 h 1069462"/>
              <a:gd name="connsiteX41" fmla="*/ 1119238 w 1983339"/>
              <a:gd name="connsiteY41" fmla="*/ 162043 h 1069462"/>
              <a:gd name="connsiteX42" fmla="*/ 1190334 w 1983339"/>
              <a:gd name="connsiteY42" fmla="*/ 142980 h 1069462"/>
              <a:gd name="connsiteX43" fmla="*/ 1273540 w 1983339"/>
              <a:gd name="connsiteY43" fmla="*/ 149896 h 1069462"/>
              <a:gd name="connsiteX44" fmla="*/ 1338152 w 1983339"/>
              <a:gd name="connsiteY44" fmla="*/ 182904 h 1069462"/>
              <a:gd name="connsiteX45" fmla="*/ 1340081 w 1983339"/>
              <a:gd name="connsiteY45" fmla="*/ 183890 h 1069462"/>
              <a:gd name="connsiteX46" fmla="*/ 1491035 w 1983339"/>
              <a:gd name="connsiteY46" fmla="*/ 142502 h 1069462"/>
              <a:gd name="connsiteX47" fmla="*/ 1315840 w 1983339"/>
              <a:gd name="connsiteY47" fmla="*/ 14420 h 1069462"/>
              <a:gd name="connsiteX48" fmla="*/ 1444972 w 1983339"/>
              <a:gd name="connsiteY48" fmla="*/ 14420 h 1069462"/>
              <a:gd name="connsiteX49" fmla="*/ 1339131 w 1983339"/>
              <a:gd name="connsiteY49" fmla="*/ 129786 h 1069462"/>
              <a:gd name="connsiteX50" fmla="*/ 1315840 w 1983339"/>
              <a:gd name="connsiteY50" fmla="*/ 14420 h 1069462"/>
              <a:gd name="connsiteX0" fmla="*/ 1491035 w 1983339"/>
              <a:gd name="connsiteY0" fmla="*/ 142502 h 1069462"/>
              <a:gd name="connsiteX1" fmla="*/ 1546514 w 1983339"/>
              <a:gd name="connsiteY1" fmla="*/ 151768 h 1069462"/>
              <a:gd name="connsiteX2" fmla="*/ 1651198 w 1983339"/>
              <a:gd name="connsiteY2" fmla="*/ 239399 h 1069462"/>
              <a:gd name="connsiteX3" fmla="*/ 1651767 w 1983339"/>
              <a:gd name="connsiteY3" fmla="*/ 239555 h 1069462"/>
              <a:gd name="connsiteX4" fmla="*/ 1696032 w 1983339"/>
              <a:gd name="connsiteY4" fmla="*/ 251694 h 1069462"/>
              <a:gd name="connsiteX5" fmla="*/ 1785544 w 1983339"/>
              <a:gd name="connsiteY5" fmla="*/ 324447 h 1069462"/>
              <a:gd name="connsiteX6" fmla="*/ 1795187 w 1983339"/>
              <a:gd name="connsiteY6" fmla="*/ 370928 h 1069462"/>
              <a:gd name="connsiteX7" fmla="*/ 1794607 w 1983339"/>
              <a:gd name="connsiteY7" fmla="*/ 372623 h 1069462"/>
              <a:gd name="connsiteX8" fmla="*/ 1803598 w 1983339"/>
              <a:gd name="connsiteY8" fmla="*/ 391799 h 1069462"/>
              <a:gd name="connsiteX9" fmla="*/ 1804167 w 1983339"/>
              <a:gd name="connsiteY9" fmla="*/ 391955 h 1069462"/>
              <a:gd name="connsiteX10" fmla="*/ 1848432 w 1983339"/>
              <a:gd name="connsiteY10" fmla="*/ 404094 h 1069462"/>
              <a:gd name="connsiteX11" fmla="*/ 1937944 w 1983339"/>
              <a:gd name="connsiteY11" fmla="*/ 476847 h 1069462"/>
              <a:gd name="connsiteX12" fmla="*/ 1931931 w 1983339"/>
              <a:gd name="connsiteY12" fmla="*/ 569069 h 1069462"/>
              <a:gd name="connsiteX13" fmla="*/ 1975858 w 1983339"/>
              <a:gd name="connsiteY13" fmla="*/ 710074 h 1069462"/>
              <a:gd name="connsiteX14" fmla="*/ 1770084 w 1983339"/>
              <a:gd name="connsiteY14" fmla="*/ 833503 h 1069462"/>
              <a:gd name="connsiteX15" fmla="*/ 1696421 w 1983339"/>
              <a:gd name="connsiteY15" fmla="*/ 939266 h 1069462"/>
              <a:gd name="connsiteX16" fmla="*/ 1445621 w 1983339"/>
              <a:gd name="connsiteY16" fmla="*/ 952072 h 1069462"/>
              <a:gd name="connsiteX17" fmla="*/ 1266394 w 1983339"/>
              <a:gd name="connsiteY17" fmla="*/ 1064901 h 1069462"/>
              <a:gd name="connsiteX18" fmla="*/ 1002871 w 1983339"/>
              <a:gd name="connsiteY18" fmla="*/ 996031 h 1069462"/>
              <a:gd name="connsiteX19" fmla="*/ 645316 w 1983339"/>
              <a:gd name="connsiteY19" fmla="*/ 959549 h 1069462"/>
              <a:gd name="connsiteX20" fmla="*/ 613709 w 1983339"/>
              <a:gd name="connsiteY20" fmla="*/ 930119 h 1069462"/>
              <a:gd name="connsiteX21" fmla="*/ 610736 w 1983339"/>
              <a:gd name="connsiteY21" fmla="*/ 927957 h 1069462"/>
              <a:gd name="connsiteX22" fmla="*/ 595680 w 1983339"/>
              <a:gd name="connsiteY22" fmla="*/ 927349 h 1069462"/>
              <a:gd name="connsiteX23" fmla="*/ 552990 w 1983339"/>
              <a:gd name="connsiteY23" fmla="*/ 940753 h 1069462"/>
              <a:gd name="connsiteX24" fmla="*/ 214155 w 1983339"/>
              <a:gd name="connsiteY24" fmla="*/ 856186 h 1069462"/>
              <a:gd name="connsiteX25" fmla="*/ 42042 w 1983339"/>
              <a:gd name="connsiteY25" fmla="*/ 780464 h 1069462"/>
              <a:gd name="connsiteX26" fmla="*/ 78819 w 1983339"/>
              <a:gd name="connsiteY26" fmla="*/ 678252 h 1069462"/>
              <a:gd name="connsiteX27" fmla="*/ 1159 w 1983339"/>
              <a:gd name="connsiteY27" fmla="*/ 573386 h 1069462"/>
              <a:gd name="connsiteX28" fmla="*/ 142985 w 1983339"/>
              <a:gd name="connsiteY28" fmla="*/ 480178 h 1069462"/>
              <a:gd name="connsiteX29" fmla="*/ 144342 w 1983339"/>
              <a:gd name="connsiteY29" fmla="*/ 477721 h 1069462"/>
              <a:gd name="connsiteX30" fmla="*/ 144342 w 1983339"/>
              <a:gd name="connsiteY30" fmla="*/ 477721 h 1069462"/>
              <a:gd name="connsiteX31" fmla="*/ 207519 w 1983339"/>
              <a:gd name="connsiteY31" fmla="*/ 343871 h 1069462"/>
              <a:gd name="connsiteX32" fmla="*/ 353090 w 1983339"/>
              <a:gd name="connsiteY32" fmla="*/ 292492 h 1069462"/>
              <a:gd name="connsiteX33" fmla="*/ 419558 w 1983339"/>
              <a:gd name="connsiteY33" fmla="*/ 293317 h 1069462"/>
              <a:gd name="connsiteX34" fmla="*/ 420044 w 1983339"/>
              <a:gd name="connsiteY34" fmla="*/ 292581 h 1069462"/>
              <a:gd name="connsiteX35" fmla="*/ 452381 w 1983339"/>
              <a:gd name="connsiteY35" fmla="*/ 263270 h 1069462"/>
              <a:gd name="connsiteX36" fmla="*/ 759721 w 1983339"/>
              <a:gd name="connsiteY36" fmla="*/ 232691 h 1069462"/>
              <a:gd name="connsiteX37" fmla="*/ 759789 w 1983339"/>
              <a:gd name="connsiteY37" fmla="*/ 232640 h 1069462"/>
              <a:gd name="connsiteX38" fmla="*/ 820910 w 1983339"/>
              <a:gd name="connsiteY38" fmla="*/ 186648 h 1069462"/>
              <a:gd name="connsiteX39" fmla="*/ 1069591 w 1983339"/>
              <a:gd name="connsiteY39" fmla="*/ 200946 h 1069462"/>
              <a:gd name="connsiteX40" fmla="*/ 1070695 w 1983339"/>
              <a:gd name="connsiteY40" fmla="*/ 200081 h 1069462"/>
              <a:gd name="connsiteX41" fmla="*/ 1119238 w 1983339"/>
              <a:gd name="connsiteY41" fmla="*/ 162043 h 1069462"/>
              <a:gd name="connsiteX42" fmla="*/ 1190334 w 1983339"/>
              <a:gd name="connsiteY42" fmla="*/ 142980 h 1069462"/>
              <a:gd name="connsiteX43" fmla="*/ 1273540 w 1983339"/>
              <a:gd name="connsiteY43" fmla="*/ 149896 h 1069462"/>
              <a:gd name="connsiteX44" fmla="*/ 1338152 w 1983339"/>
              <a:gd name="connsiteY44" fmla="*/ 182904 h 1069462"/>
              <a:gd name="connsiteX45" fmla="*/ 1340081 w 1983339"/>
              <a:gd name="connsiteY45" fmla="*/ 183890 h 1069462"/>
              <a:gd name="connsiteX46" fmla="*/ 1491035 w 1983339"/>
              <a:gd name="connsiteY46" fmla="*/ 142502 h 1069462"/>
              <a:gd name="connsiteX47" fmla="*/ 1315840 w 1983339"/>
              <a:gd name="connsiteY47" fmla="*/ 14420 h 1069462"/>
              <a:gd name="connsiteX48" fmla="*/ 1444972 w 1983339"/>
              <a:gd name="connsiteY48" fmla="*/ 14420 h 1069462"/>
              <a:gd name="connsiteX49" fmla="*/ 1315840 w 1983339"/>
              <a:gd name="connsiteY49" fmla="*/ 14420 h 1069462"/>
              <a:gd name="connsiteX0" fmla="*/ 1491035 w 1983339"/>
              <a:gd name="connsiteY0" fmla="*/ 581 h 927541"/>
              <a:gd name="connsiteX1" fmla="*/ 1546514 w 1983339"/>
              <a:gd name="connsiteY1" fmla="*/ 9847 h 927541"/>
              <a:gd name="connsiteX2" fmla="*/ 1651198 w 1983339"/>
              <a:gd name="connsiteY2" fmla="*/ 97478 h 927541"/>
              <a:gd name="connsiteX3" fmla="*/ 1651767 w 1983339"/>
              <a:gd name="connsiteY3" fmla="*/ 97634 h 927541"/>
              <a:gd name="connsiteX4" fmla="*/ 1696032 w 1983339"/>
              <a:gd name="connsiteY4" fmla="*/ 109773 h 927541"/>
              <a:gd name="connsiteX5" fmla="*/ 1785544 w 1983339"/>
              <a:gd name="connsiteY5" fmla="*/ 182526 h 927541"/>
              <a:gd name="connsiteX6" fmla="*/ 1795187 w 1983339"/>
              <a:gd name="connsiteY6" fmla="*/ 229007 h 927541"/>
              <a:gd name="connsiteX7" fmla="*/ 1794607 w 1983339"/>
              <a:gd name="connsiteY7" fmla="*/ 230702 h 927541"/>
              <a:gd name="connsiteX8" fmla="*/ 1803598 w 1983339"/>
              <a:gd name="connsiteY8" fmla="*/ 249878 h 927541"/>
              <a:gd name="connsiteX9" fmla="*/ 1804167 w 1983339"/>
              <a:gd name="connsiteY9" fmla="*/ 250034 h 927541"/>
              <a:gd name="connsiteX10" fmla="*/ 1848432 w 1983339"/>
              <a:gd name="connsiteY10" fmla="*/ 262173 h 927541"/>
              <a:gd name="connsiteX11" fmla="*/ 1937944 w 1983339"/>
              <a:gd name="connsiteY11" fmla="*/ 334926 h 927541"/>
              <a:gd name="connsiteX12" fmla="*/ 1931931 w 1983339"/>
              <a:gd name="connsiteY12" fmla="*/ 427148 h 927541"/>
              <a:gd name="connsiteX13" fmla="*/ 1975858 w 1983339"/>
              <a:gd name="connsiteY13" fmla="*/ 568153 h 927541"/>
              <a:gd name="connsiteX14" fmla="*/ 1770084 w 1983339"/>
              <a:gd name="connsiteY14" fmla="*/ 691582 h 927541"/>
              <a:gd name="connsiteX15" fmla="*/ 1696421 w 1983339"/>
              <a:gd name="connsiteY15" fmla="*/ 797345 h 927541"/>
              <a:gd name="connsiteX16" fmla="*/ 1445621 w 1983339"/>
              <a:gd name="connsiteY16" fmla="*/ 810151 h 927541"/>
              <a:gd name="connsiteX17" fmla="*/ 1266394 w 1983339"/>
              <a:gd name="connsiteY17" fmla="*/ 922980 h 927541"/>
              <a:gd name="connsiteX18" fmla="*/ 1002871 w 1983339"/>
              <a:gd name="connsiteY18" fmla="*/ 854110 h 927541"/>
              <a:gd name="connsiteX19" fmla="*/ 645316 w 1983339"/>
              <a:gd name="connsiteY19" fmla="*/ 817628 h 927541"/>
              <a:gd name="connsiteX20" fmla="*/ 613709 w 1983339"/>
              <a:gd name="connsiteY20" fmla="*/ 788198 h 927541"/>
              <a:gd name="connsiteX21" fmla="*/ 610736 w 1983339"/>
              <a:gd name="connsiteY21" fmla="*/ 786036 h 927541"/>
              <a:gd name="connsiteX22" fmla="*/ 595680 w 1983339"/>
              <a:gd name="connsiteY22" fmla="*/ 785428 h 927541"/>
              <a:gd name="connsiteX23" fmla="*/ 552990 w 1983339"/>
              <a:gd name="connsiteY23" fmla="*/ 798832 h 927541"/>
              <a:gd name="connsiteX24" fmla="*/ 214155 w 1983339"/>
              <a:gd name="connsiteY24" fmla="*/ 714265 h 927541"/>
              <a:gd name="connsiteX25" fmla="*/ 42042 w 1983339"/>
              <a:gd name="connsiteY25" fmla="*/ 638543 h 927541"/>
              <a:gd name="connsiteX26" fmla="*/ 78819 w 1983339"/>
              <a:gd name="connsiteY26" fmla="*/ 536331 h 927541"/>
              <a:gd name="connsiteX27" fmla="*/ 1159 w 1983339"/>
              <a:gd name="connsiteY27" fmla="*/ 431465 h 927541"/>
              <a:gd name="connsiteX28" fmla="*/ 142985 w 1983339"/>
              <a:gd name="connsiteY28" fmla="*/ 338257 h 927541"/>
              <a:gd name="connsiteX29" fmla="*/ 144342 w 1983339"/>
              <a:gd name="connsiteY29" fmla="*/ 335800 h 927541"/>
              <a:gd name="connsiteX30" fmla="*/ 144342 w 1983339"/>
              <a:gd name="connsiteY30" fmla="*/ 335800 h 927541"/>
              <a:gd name="connsiteX31" fmla="*/ 207519 w 1983339"/>
              <a:gd name="connsiteY31" fmla="*/ 201950 h 927541"/>
              <a:gd name="connsiteX32" fmla="*/ 353090 w 1983339"/>
              <a:gd name="connsiteY32" fmla="*/ 150571 h 927541"/>
              <a:gd name="connsiteX33" fmla="*/ 419558 w 1983339"/>
              <a:gd name="connsiteY33" fmla="*/ 151396 h 927541"/>
              <a:gd name="connsiteX34" fmla="*/ 420044 w 1983339"/>
              <a:gd name="connsiteY34" fmla="*/ 150660 h 927541"/>
              <a:gd name="connsiteX35" fmla="*/ 452381 w 1983339"/>
              <a:gd name="connsiteY35" fmla="*/ 121349 h 927541"/>
              <a:gd name="connsiteX36" fmla="*/ 759721 w 1983339"/>
              <a:gd name="connsiteY36" fmla="*/ 90770 h 927541"/>
              <a:gd name="connsiteX37" fmla="*/ 759789 w 1983339"/>
              <a:gd name="connsiteY37" fmla="*/ 90719 h 927541"/>
              <a:gd name="connsiteX38" fmla="*/ 820910 w 1983339"/>
              <a:gd name="connsiteY38" fmla="*/ 44727 h 927541"/>
              <a:gd name="connsiteX39" fmla="*/ 1069591 w 1983339"/>
              <a:gd name="connsiteY39" fmla="*/ 59025 h 927541"/>
              <a:gd name="connsiteX40" fmla="*/ 1070695 w 1983339"/>
              <a:gd name="connsiteY40" fmla="*/ 58160 h 927541"/>
              <a:gd name="connsiteX41" fmla="*/ 1119238 w 1983339"/>
              <a:gd name="connsiteY41" fmla="*/ 20122 h 927541"/>
              <a:gd name="connsiteX42" fmla="*/ 1190334 w 1983339"/>
              <a:gd name="connsiteY42" fmla="*/ 1059 h 927541"/>
              <a:gd name="connsiteX43" fmla="*/ 1273540 w 1983339"/>
              <a:gd name="connsiteY43" fmla="*/ 7975 h 927541"/>
              <a:gd name="connsiteX44" fmla="*/ 1338152 w 1983339"/>
              <a:gd name="connsiteY44" fmla="*/ 40983 h 927541"/>
              <a:gd name="connsiteX45" fmla="*/ 1340081 w 1983339"/>
              <a:gd name="connsiteY45" fmla="*/ 41969 h 927541"/>
              <a:gd name="connsiteX46" fmla="*/ 1491035 w 1983339"/>
              <a:gd name="connsiteY46" fmla="*/ 581 h 927541"/>
              <a:gd name="connsiteX0" fmla="*/ 1491035 w 1983339"/>
              <a:gd name="connsiteY0" fmla="*/ 581 h 927541"/>
              <a:gd name="connsiteX1" fmla="*/ 1546514 w 1983339"/>
              <a:gd name="connsiteY1" fmla="*/ 9847 h 927541"/>
              <a:gd name="connsiteX2" fmla="*/ 1651198 w 1983339"/>
              <a:gd name="connsiteY2" fmla="*/ 97478 h 927541"/>
              <a:gd name="connsiteX3" fmla="*/ 1651767 w 1983339"/>
              <a:gd name="connsiteY3" fmla="*/ 97634 h 927541"/>
              <a:gd name="connsiteX4" fmla="*/ 1696032 w 1983339"/>
              <a:gd name="connsiteY4" fmla="*/ 109773 h 927541"/>
              <a:gd name="connsiteX5" fmla="*/ 1785544 w 1983339"/>
              <a:gd name="connsiteY5" fmla="*/ 182526 h 927541"/>
              <a:gd name="connsiteX6" fmla="*/ 1795187 w 1983339"/>
              <a:gd name="connsiteY6" fmla="*/ 229007 h 927541"/>
              <a:gd name="connsiteX7" fmla="*/ 1794607 w 1983339"/>
              <a:gd name="connsiteY7" fmla="*/ 230702 h 927541"/>
              <a:gd name="connsiteX8" fmla="*/ 1803598 w 1983339"/>
              <a:gd name="connsiteY8" fmla="*/ 249878 h 927541"/>
              <a:gd name="connsiteX9" fmla="*/ 1804167 w 1983339"/>
              <a:gd name="connsiteY9" fmla="*/ 250034 h 927541"/>
              <a:gd name="connsiteX10" fmla="*/ 1848432 w 1983339"/>
              <a:gd name="connsiteY10" fmla="*/ 262173 h 927541"/>
              <a:gd name="connsiteX11" fmla="*/ 1937944 w 1983339"/>
              <a:gd name="connsiteY11" fmla="*/ 334926 h 927541"/>
              <a:gd name="connsiteX12" fmla="*/ 1931931 w 1983339"/>
              <a:gd name="connsiteY12" fmla="*/ 427148 h 927541"/>
              <a:gd name="connsiteX13" fmla="*/ 1975858 w 1983339"/>
              <a:gd name="connsiteY13" fmla="*/ 568153 h 927541"/>
              <a:gd name="connsiteX14" fmla="*/ 1770084 w 1983339"/>
              <a:gd name="connsiteY14" fmla="*/ 691582 h 927541"/>
              <a:gd name="connsiteX15" fmla="*/ 1696421 w 1983339"/>
              <a:gd name="connsiteY15" fmla="*/ 797345 h 927541"/>
              <a:gd name="connsiteX16" fmla="*/ 1445621 w 1983339"/>
              <a:gd name="connsiteY16" fmla="*/ 810151 h 927541"/>
              <a:gd name="connsiteX17" fmla="*/ 1266394 w 1983339"/>
              <a:gd name="connsiteY17" fmla="*/ 922980 h 927541"/>
              <a:gd name="connsiteX18" fmla="*/ 1002871 w 1983339"/>
              <a:gd name="connsiteY18" fmla="*/ 854110 h 927541"/>
              <a:gd name="connsiteX19" fmla="*/ 645316 w 1983339"/>
              <a:gd name="connsiteY19" fmla="*/ 817628 h 927541"/>
              <a:gd name="connsiteX20" fmla="*/ 613709 w 1983339"/>
              <a:gd name="connsiteY20" fmla="*/ 788198 h 927541"/>
              <a:gd name="connsiteX21" fmla="*/ 610736 w 1983339"/>
              <a:gd name="connsiteY21" fmla="*/ 786036 h 927541"/>
              <a:gd name="connsiteX22" fmla="*/ 595680 w 1983339"/>
              <a:gd name="connsiteY22" fmla="*/ 785428 h 927541"/>
              <a:gd name="connsiteX23" fmla="*/ 552990 w 1983339"/>
              <a:gd name="connsiteY23" fmla="*/ 798832 h 927541"/>
              <a:gd name="connsiteX24" fmla="*/ 214155 w 1983339"/>
              <a:gd name="connsiteY24" fmla="*/ 714265 h 927541"/>
              <a:gd name="connsiteX25" fmla="*/ 42042 w 1983339"/>
              <a:gd name="connsiteY25" fmla="*/ 638543 h 927541"/>
              <a:gd name="connsiteX26" fmla="*/ 78819 w 1983339"/>
              <a:gd name="connsiteY26" fmla="*/ 536331 h 927541"/>
              <a:gd name="connsiteX27" fmla="*/ 1159 w 1983339"/>
              <a:gd name="connsiteY27" fmla="*/ 431465 h 927541"/>
              <a:gd name="connsiteX28" fmla="*/ 142985 w 1983339"/>
              <a:gd name="connsiteY28" fmla="*/ 338257 h 927541"/>
              <a:gd name="connsiteX29" fmla="*/ 144342 w 1983339"/>
              <a:gd name="connsiteY29" fmla="*/ 335800 h 927541"/>
              <a:gd name="connsiteX30" fmla="*/ 144342 w 1983339"/>
              <a:gd name="connsiteY30" fmla="*/ 335800 h 927541"/>
              <a:gd name="connsiteX31" fmla="*/ 207519 w 1983339"/>
              <a:gd name="connsiteY31" fmla="*/ 201950 h 927541"/>
              <a:gd name="connsiteX32" fmla="*/ 353090 w 1983339"/>
              <a:gd name="connsiteY32" fmla="*/ 150571 h 927541"/>
              <a:gd name="connsiteX33" fmla="*/ 419558 w 1983339"/>
              <a:gd name="connsiteY33" fmla="*/ 151396 h 927541"/>
              <a:gd name="connsiteX34" fmla="*/ 420044 w 1983339"/>
              <a:gd name="connsiteY34" fmla="*/ 150660 h 927541"/>
              <a:gd name="connsiteX35" fmla="*/ 452381 w 1983339"/>
              <a:gd name="connsiteY35" fmla="*/ 121349 h 927541"/>
              <a:gd name="connsiteX36" fmla="*/ 759721 w 1983339"/>
              <a:gd name="connsiteY36" fmla="*/ 90770 h 927541"/>
              <a:gd name="connsiteX37" fmla="*/ 759789 w 1983339"/>
              <a:gd name="connsiteY37" fmla="*/ 90719 h 927541"/>
              <a:gd name="connsiteX38" fmla="*/ 820910 w 1983339"/>
              <a:gd name="connsiteY38" fmla="*/ 44727 h 927541"/>
              <a:gd name="connsiteX39" fmla="*/ 1069591 w 1983339"/>
              <a:gd name="connsiteY39" fmla="*/ 59025 h 927541"/>
              <a:gd name="connsiteX40" fmla="*/ 1070695 w 1983339"/>
              <a:gd name="connsiteY40" fmla="*/ 58160 h 927541"/>
              <a:gd name="connsiteX41" fmla="*/ 1119238 w 1983339"/>
              <a:gd name="connsiteY41" fmla="*/ 20122 h 927541"/>
              <a:gd name="connsiteX42" fmla="*/ 1190334 w 1983339"/>
              <a:gd name="connsiteY42" fmla="*/ 1059 h 927541"/>
              <a:gd name="connsiteX43" fmla="*/ 1273540 w 1983339"/>
              <a:gd name="connsiteY43" fmla="*/ 7975 h 927541"/>
              <a:gd name="connsiteX44" fmla="*/ 1338152 w 1983339"/>
              <a:gd name="connsiteY44" fmla="*/ 40983 h 927541"/>
              <a:gd name="connsiteX45" fmla="*/ 1340081 w 1983339"/>
              <a:gd name="connsiteY45" fmla="*/ 41969 h 927541"/>
              <a:gd name="connsiteX46" fmla="*/ 1582475 w 1983339"/>
              <a:gd name="connsiteY46" fmla="*/ 92021 h 927541"/>
              <a:gd name="connsiteX0" fmla="*/ 1491035 w 1983339"/>
              <a:gd name="connsiteY0" fmla="*/ 403109 h 1330069"/>
              <a:gd name="connsiteX1" fmla="*/ 1546514 w 1983339"/>
              <a:gd name="connsiteY1" fmla="*/ 412375 h 1330069"/>
              <a:gd name="connsiteX2" fmla="*/ 1651198 w 1983339"/>
              <a:gd name="connsiteY2" fmla="*/ 500006 h 1330069"/>
              <a:gd name="connsiteX3" fmla="*/ 1651767 w 1983339"/>
              <a:gd name="connsiteY3" fmla="*/ 500162 h 1330069"/>
              <a:gd name="connsiteX4" fmla="*/ 1696032 w 1983339"/>
              <a:gd name="connsiteY4" fmla="*/ 512301 h 1330069"/>
              <a:gd name="connsiteX5" fmla="*/ 1785544 w 1983339"/>
              <a:gd name="connsiteY5" fmla="*/ 585054 h 1330069"/>
              <a:gd name="connsiteX6" fmla="*/ 1795187 w 1983339"/>
              <a:gd name="connsiteY6" fmla="*/ 631535 h 1330069"/>
              <a:gd name="connsiteX7" fmla="*/ 1794607 w 1983339"/>
              <a:gd name="connsiteY7" fmla="*/ 633230 h 1330069"/>
              <a:gd name="connsiteX8" fmla="*/ 1803598 w 1983339"/>
              <a:gd name="connsiteY8" fmla="*/ 652406 h 1330069"/>
              <a:gd name="connsiteX9" fmla="*/ 1804167 w 1983339"/>
              <a:gd name="connsiteY9" fmla="*/ 652562 h 1330069"/>
              <a:gd name="connsiteX10" fmla="*/ 1848432 w 1983339"/>
              <a:gd name="connsiteY10" fmla="*/ 664701 h 1330069"/>
              <a:gd name="connsiteX11" fmla="*/ 1937944 w 1983339"/>
              <a:gd name="connsiteY11" fmla="*/ 737454 h 1330069"/>
              <a:gd name="connsiteX12" fmla="*/ 1931931 w 1983339"/>
              <a:gd name="connsiteY12" fmla="*/ 829676 h 1330069"/>
              <a:gd name="connsiteX13" fmla="*/ 1975858 w 1983339"/>
              <a:gd name="connsiteY13" fmla="*/ 970681 h 1330069"/>
              <a:gd name="connsiteX14" fmla="*/ 1770084 w 1983339"/>
              <a:gd name="connsiteY14" fmla="*/ 1094110 h 1330069"/>
              <a:gd name="connsiteX15" fmla="*/ 1696421 w 1983339"/>
              <a:gd name="connsiteY15" fmla="*/ 1199873 h 1330069"/>
              <a:gd name="connsiteX16" fmla="*/ 1445621 w 1983339"/>
              <a:gd name="connsiteY16" fmla="*/ 1212679 h 1330069"/>
              <a:gd name="connsiteX17" fmla="*/ 1266394 w 1983339"/>
              <a:gd name="connsiteY17" fmla="*/ 1325508 h 1330069"/>
              <a:gd name="connsiteX18" fmla="*/ 1002871 w 1983339"/>
              <a:gd name="connsiteY18" fmla="*/ 1256638 h 1330069"/>
              <a:gd name="connsiteX19" fmla="*/ 645316 w 1983339"/>
              <a:gd name="connsiteY19" fmla="*/ 1220156 h 1330069"/>
              <a:gd name="connsiteX20" fmla="*/ 613709 w 1983339"/>
              <a:gd name="connsiteY20" fmla="*/ 1190726 h 1330069"/>
              <a:gd name="connsiteX21" fmla="*/ 610736 w 1983339"/>
              <a:gd name="connsiteY21" fmla="*/ 1188564 h 1330069"/>
              <a:gd name="connsiteX22" fmla="*/ 595680 w 1983339"/>
              <a:gd name="connsiteY22" fmla="*/ 1187956 h 1330069"/>
              <a:gd name="connsiteX23" fmla="*/ 552990 w 1983339"/>
              <a:gd name="connsiteY23" fmla="*/ 1201360 h 1330069"/>
              <a:gd name="connsiteX24" fmla="*/ 214155 w 1983339"/>
              <a:gd name="connsiteY24" fmla="*/ 1116793 h 1330069"/>
              <a:gd name="connsiteX25" fmla="*/ 42042 w 1983339"/>
              <a:gd name="connsiteY25" fmla="*/ 1041071 h 1330069"/>
              <a:gd name="connsiteX26" fmla="*/ 78819 w 1983339"/>
              <a:gd name="connsiteY26" fmla="*/ 938859 h 1330069"/>
              <a:gd name="connsiteX27" fmla="*/ 1159 w 1983339"/>
              <a:gd name="connsiteY27" fmla="*/ 833993 h 1330069"/>
              <a:gd name="connsiteX28" fmla="*/ 142985 w 1983339"/>
              <a:gd name="connsiteY28" fmla="*/ 740785 h 1330069"/>
              <a:gd name="connsiteX29" fmla="*/ 144342 w 1983339"/>
              <a:gd name="connsiteY29" fmla="*/ 738328 h 1330069"/>
              <a:gd name="connsiteX30" fmla="*/ 144342 w 1983339"/>
              <a:gd name="connsiteY30" fmla="*/ 738328 h 1330069"/>
              <a:gd name="connsiteX31" fmla="*/ 207519 w 1983339"/>
              <a:gd name="connsiteY31" fmla="*/ 604478 h 1330069"/>
              <a:gd name="connsiteX32" fmla="*/ 353090 w 1983339"/>
              <a:gd name="connsiteY32" fmla="*/ 553099 h 1330069"/>
              <a:gd name="connsiteX33" fmla="*/ 419558 w 1983339"/>
              <a:gd name="connsiteY33" fmla="*/ 553924 h 1330069"/>
              <a:gd name="connsiteX34" fmla="*/ 420044 w 1983339"/>
              <a:gd name="connsiteY34" fmla="*/ 553188 h 1330069"/>
              <a:gd name="connsiteX35" fmla="*/ 452381 w 1983339"/>
              <a:gd name="connsiteY35" fmla="*/ 523877 h 1330069"/>
              <a:gd name="connsiteX36" fmla="*/ 759721 w 1983339"/>
              <a:gd name="connsiteY36" fmla="*/ 493298 h 1330069"/>
              <a:gd name="connsiteX37" fmla="*/ 759789 w 1983339"/>
              <a:gd name="connsiteY37" fmla="*/ 493247 h 1330069"/>
              <a:gd name="connsiteX38" fmla="*/ 820910 w 1983339"/>
              <a:gd name="connsiteY38" fmla="*/ 447255 h 1330069"/>
              <a:gd name="connsiteX39" fmla="*/ 1069591 w 1983339"/>
              <a:gd name="connsiteY39" fmla="*/ 461553 h 1330069"/>
              <a:gd name="connsiteX40" fmla="*/ 1070695 w 1983339"/>
              <a:gd name="connsiteY40" fmla="*/ 460688 h 1330069"/>
              <a:gd name="connsiteX41" fmla="*/ 1119238 w 1983339"/>
              <a:gd name="connsiteY41" fmla="*/ 422650 h 1330069"/>
              <a:gd name="connsiteX42" fmla="*/ 1190334 w 1983339"/>
              <a:gd name="connsiteY42" fmla="*/ 403587 h 1330069"/>
              <a:gd name="connsiteX43" fmla="*/ 1273540 w 1983339"/>
              <a:gd name="connsiteY43" fmla="*/ 410503 h 1330069"/>
              <a:gd name="connsiteX44" fmla="*/ 1338152 w 1983339"/>
              <a:gd name="connsiteY44" fmla="*/ 443511 h 1330069"/>
              <a:gd name="connsiteX45" fmla="*/ 1340081 w 1983339"/>
              <a:gd name="connsiteY45" fmla="*/ 444497 h 1330069"/>
              <a:gd name="connsiteX46" fmla="*/ 1296725 w 1983339"/>
              <a:gd name="connsiteY46" fmla="*/ 11949 h 1330069"/>
              <a:gd name="connsiteX0" fmla="*/ 1491035 w 1983339"/>
              <a:gd name="connsiteY0" fmla="*/ 403109 h 1330069"/>
              <a:gd name="connsiteX1" fmla="*/ 1546514 w 1983339"/>
              <a:gd name="connsiteY1" fmla="*/ 412375 h 1330069"/>
              <a:gd name="connsiteX2" fmla="*/ 1651198 w 1983339"/>
              <a:gd name="connsiteY2" fmla="*/ 500006 h 1330069"/>
              <a:gd name="connsiteX3" fmla="*/ 1651767 w 1983339"/>
              <a:gd name="connsiteY3" fmla="*/ 500162 h 1330069"/>
              <a:gd name="connsiteX4" fmla="*/ 1696032 w 1983339"/>
              <a:gd name="connsiteY4" fmla="*/ 512301 h 1330069"/>
              <a:gd name="connsiteX5" fmla="*/ 1785544 w 1983339"/>
              <a:gd name="connsiteY5" fmla="*/ 585054 h 1330069"/>
              <a:gd name="connsiteX6" fmla="*/ 1795187 w 1983339"/>
              <a:gd name="connsiteY6" fmla="*/ 631535 h 1330069"/>
              <a:gd name="connsiteX7" fmla="*/ 1794607 w 1983339"/>
              <a:gd name="connsiteY7" fmla="*/ 633230 h 1330069"/>
              <a:gd name="connsiteX8" fmla="*/ 1803598 w 1983339"/>
              <a:gd name="connsiteY8" fmla="*/ 652406 h 1330069"/>
              <a:gd name="connsiteX9" fmla="*/ 1804167 w 1983339"/>
              <a:gd name="connsiteY9" fmla="*/ 652562 h 1330069"/>
              <a:gd name="connsiteX10" fmla="*/ 1848432 w 1983339"/>
              <a:gd name="connsiteY10" fmla="*/ 664701 h 1330069"/>
              <a:gd name="connsiteX11" fmla="*/ 1937944 w 1983339"/>
              <a:gd name="connsiteY11" fmla="*/ 737454 h 1330069"/>
              <a:gd name="connsiteX12" fmla="*/ 1931931 w 1983339"/>
              <a:gd name="connsiteY12" fmla="*/ 829676 h 1330069"/>
              <a:gd name="connsiteX13" fmla="*/ 1975858 w 1983339"/>
              <a:gd name="connsiteY13" fmla="*/ 970681 h 1330069"/>
              <a:gd name="connsiteX14" fmla="*/ 1770084 w 1983339"/>
              <a:gd name="connsiteY14" fmla="*/ 1094110 h 1330069"/>
              <a:gd name="connsiteX15" fmla="*/ 1696421 w 1983339"/>
              <a:gd name="connsiteY15" fmla="*/ 1199873 h 1330069"/>
              <a:gd name="connsiteX16" fmla="*/ 1445621 w 1983339"/>
              <a:gd name="connsiteY16" fmla="*/ 1212679 h 1330069"/>
              <a:gd name="connsiteX17" fmla="*/ 1266394 w 1983339"/>
              <a:gd name="connsiteY17" fmla="*/ 1325508 h 1330069"/>
              <a:gd name="connsiteX18" fmla="*/ 1002871 w 1983339"/>
              <a:gd name="connsiteY18" fmla="*/ 1256638 h 1330069"/>
              <a:gd name="connsiteX19" fmla="*/ 645316 w 1983339"/>
              <a:gd name="connsiteY19" fmla="*/ 1220156 h 1330069"/>
              <a:gd name="connsiteX20" fmla="*/ 613709 w 1983339"/>
              <a:gd name="connsiteY20" fmla="*/ 1190726 h 1330069"/>
              <a:gd name="connsiteX21" fmla="*/ 610736 w 1983339"/>
              <a:gd name="connsiteY21" fmla="*/ 1188564 h 1330069"/>
              <a:gd name="connsiteX22" fmla="*/ 595680 w 1983339"/>
              <a:gd name="connsiteY22" fmla="*/ 1187956 h 1330069"/>
              <a:gd name="connsiteX23" fmla="*/ 552990 w 1983339"/>
              <a:gd name="connsiteY23" fmla="*/ 1201360 h 1330069"/>
              <a:gd name="connsiteX24" fmla="*/ 214155 w 1983339"/>
              <a:gd name="connsiteY24" fmla="*/ 1116793 h 1330069"/>
              <a:gd name="connsiteX25" fmla="*/ 42042 w 1983339"/>
              <a:gd name="connsiteY25" fmla="*/ 1041071 h 1330069"/>
              <a:gd name="connsiteX26" fmla="*/ 78819 w 1983339"/>
              <a:gd name="connsiteY26" fmla="*/ 938859 h 1330069"/>
              <a:gd name="connsiteX27" fmla="*/ 1159 w 1983339"/>
              <a:gd name="connsiteY27" fmla="*/ 833993 h 1330069"/>
              <a:gd name="connsiteX28" fmla="*/ 142985 w 1983339"/>
              <a:gd name="connsiteY28" fmla="*/ 740785 h 1330069"/>
              <a:gd name="connsiteX29" fmla="*/ 144342 w 1983339"/>
              <a:gd name="connsiteY29" fmla="*/ 738328 h 1330069"/>
              <a:gd name="connsiteX30" fmla="*/ 144342 w 1983339"/>
              <a:gd name="connsiteY30" fmla="*/ 738328 h 1330069"/>
              <a:gd name="connsiteX31" fmla="*/ 207519 w 1983339"/>
              <a:gd name="connsiteY31" fmla="*/ 604478 h 1330069"/>
              <a:gd name="connsiteX32" fmla="*/ 353090 w 1983339"/>
              <a:gd name="connsiteY32" fmla="*/ 553099 h 1330069"/>
              <a:gd name="connsiteX33" fmla="*/ 419558 w 1983339"/>
              <a:gd name="connsiteY33" fmla="*/ 553924 h 1330069"/>
              <a:gd name="connsiteX34" fmla="*/ 420044 w 1983339"/>
              <a:gd name="connsiteY34" fmla="*/ 553188 h 1330069"/>
              <a:gd name="connsiteX35" fmla="*/ 452381 w 1983339"/>
              <a:gd name="connsiteY35" fmla="*/ 523877 h 1330069"/>
              <a:gd name="connsiteX36" fmla="*/ 759721 w 1983339"/>
              <a:gd name="connsiteY36" fmla="*/ 493298 h 1330069"/>
              <a:gd name="connsiteX37" fmla="*/ 759789 w 1983339"/>
              <a:gd name="connsiteY37" fmla="*/ 493247 h 1330069"/>
              <a:gd name="connsiteX38" fmla="*/ 820910 w 1983339"/>
              <a:gd name="connsiteY38" fmla="*/ 447255 h 1330069"/>
              <a:gd name="connsiteX39" fmla="*/ 1069591 w 1983339"/>
              <a:gd name="connsiteY39" fmla="*/ 461553 h 1330069"/>
              <a:gd name="connsiteX40" fmla="*/ 1070695 w 1983339"/>
              <a:gd name="connsiteY40" fmla="*/ 460688 h 1330069"/>
              <a:gd name="connsiteX41" fmla="*/ 1119238 w 1983339"/>
              <a:gd name="connsiteY41" fmla="*/ 422650 h 1330069"/>
              <a:gd name="connsiteX42" fmla="*/ 1190334 w 1983339"/>
              <a:gd name="connsiteY42" fmla="*/ 403587 h 1330069"/>
              <a:gd name="connsiteX43" fmla="*/ 1273540 w 1983339"/>
              <a:gd name="connsiteY43" fmla="*/ 410503 h 1330069"/>
              <a:gd name="connsiteX44" fmla="*/ 1338152 w 1983339"/>
              <a:gd name="connsiteY44" fmla="*/ 443511 h 1330069"/>
              <a:gd name="connsiteX45" fmla="*/ 1340081 w 1983339"/>
              <a:gd name="connsiteY45" fmla="*/ 444497 h 1330069"/>
              <a:gd name="connsiteX46" fmla="*/ 1296725 w 1983339"/>
              <a:gd name="connsiteY46" fmla="*/ 11949 h 1330069"/>
              <a:gd name="connsiteX47" fmla="*/ 1491035 w 1983339"/>
              <a:gd name="connsiteY47" fmla="*/ 403109 h 1330069"/>
              <a:gd name="connsiteX0" fmla="*/ 1491035 w 1983339"/>
              <a:gd name="connsiteY0" fmla="*/ 675400 h 1602360"/>
              <a:gd name="connsiteX1" fmla="*/ 1546514 w 1983339"/>
              <a:gd name="connsiteY1" fmla="*/ 684666 h 1602360"/>
              <a:gd name="connsiteX2" fmla="*/ 1651198 w 1983339"/>
              <a:gd name="connsiteY2" fmla="*/ 772297 h 1602360"/>
              <a:gd name="connsiteX3" fmla="*/ 1651767 w 1983339"/>
              <a:gd name="connsiteY3" fmla="*/ 772453 h 1602360"/>
              <a:gd name="connsiteX4" fmla="*/ 1696032 w 1983339"/>
              <a:gd name="connsiteY4" fmla="*/ 784592 h 1602360"/>
              <a:gd name="connsiteX5" fmla="*/ 1785544 w 1983339"/>
              <a:gd name="connsiteY5" fmla="*/ 857345 h 1602360"/>
              <a:gd name="connsiteX6" fmla="*/ 1795187 w 1983339"/>
              <a:gd name="connsiteY6" fmla="*/ 903826 h 1602360"/>
              <a:gd name="connsiteX7" fmla="*/ 1794607 w 1983339"/>
              <a:gd name="connsiteY7" fmla="*/ 905521 h 1602360"/>
              <a:gd name="connsiteX8" fmla="*/ 1803598 w 1983339"/>
              <a:gd name="connsiteY8" fmla="*/ 924697 h 1602360"/>
              <a:gd name="connsiteX9" fmla="*/ 1804167 w 1983339"/>
              <a:gd name="connsiteY9" fmla="*/ 924853 h 1602360"/>
              <a:gd name="connsiteX10" fmla="*/ 1848432 w 1983339"/>
              <a:gd name="connsiteY10" fmla="*/ 936992 h 1602360"/>
              <a:gd name="connsiteX11" fmla="*/ 1937944 w 1983339"/>
              <a:gd name="connsiteY11" fmla="*/ 1009745 h 1602360"/>
              <a:gd name="connsiteX12" fmla="*/ 1931931 w 1983339"/>
              <a:gd name="connsiteY12" fmla="*/ 1101967 h 1602360"/>
              <a:gd name="connsiteX13" fmla="*/ 1975858 w 1983339"/>
              <a:gd name="connsiteY13" fmla="*/ 1242972 h 1602360"/>
              <a:gd name="connsiteX14" fmla="*/ 1770084 w 1983339"/>
              <a:gd name="connsiteY14" fmla="*/ 1366401 h 1602360"/>
              <a:gd name="connsiteX15" fmla="*/ 1696421 w 1983339"/>
              <a:gd name="connsiteY15" fmla="*/ 1472164 h 1602360"/>
              <a:gd name="connsiteX16" fmla="*/ 1445621 w 1983339"/>
              <a:gd name="connsiteY16" fmla="*/ 1484970 h 1602360"/>
              <a:gd name="connsiteX17" fmla="*/ 1266394 w 1983339"/>
              <a:gd name="connsiteY17" fmla="*/ 1597799 h 1602360"/>
              <a:gd name="connsiteX18" fmla="*/ 1002871 w 1983339"/>
              <a:gd name="connsiteY18" fmla="*/ 1528929 h 1602360"/>
              <a:gd name="connsiteX19" fmla="*/ 645316 w 1983339"/>
              <a:gd name="connsiteY19" fmla="*/ 1492447 h 1602360"/>
              <a:gd name="connsiteX20" fmla="*/ 613709 w 1983339"/>
              <a:gd name="connsiteY20" fmla="*/ 1463017 h 1602360"/>
              <a:gd name="connsiteX21" fmla="*/ 610736 w 1983339"/>
              <a:gd name="connsiteY21" fmla="*/ 1460855 h 1602360"/>
              <a:gd name="connsiteX22" fmla="*/ 595680 w 1983339"/>
              <a:gd name="connsiteY22" fmla="*/ 1460247 h 1602360"/>
              <a:gd name="connsiteX23" fmla="*/ 552990 w 1983339"/>
              <a:gd name="connsiteY23" fmla="*/ 1473651 h 1602360"/>
              <a:gd name="connsiteX24" fmla="*/ 214155 w 1983339"/>
              <a:gd name="connsiteY24" fmla="*/ 1389084 h 1602360"/>
              <a:gd name="connsiteX25" fmla="*/ 42042 w 1983339"/>
              <a:gd name="connsiteY25" fmla="*/ 1313362 h 1602360"/>
              <a:gd name="connsiteX26" fmla="*/ 78819 w 1983339"/>
              <a:gd name="connsiteY26" fmla="*/ 1211150 h 1602360"/>
              <a:gd name="connsiteX27" fmla="*/ 1159 w 1983339"/>
              <a:gd name="connsiteY27" fmla="*/ 1106284 h 1602360"/>
              <a:gd name="connsiteX28" fmla="*/ 142985 w 1983339"/>
              <a:gd name="connsiteY28" fmla="*/ 1013076 h 1602360"/>
              <a:gd name="connsiteX29" fmla="*/ 144342 w 1983339"/>
              <a:gd name="connsiteY29" fmla="*/ 1010619 h 1602360"/>
              <a:gd name="connsiteX30" fmla="*/ 144342 w 1983339"/>
              <a:gd name="connsiteY30" fmla="*/ 1010619 h 1602360"/>
              <a:gd name="connsiteX31" fmla="*/ 207519 w 1983339"/>
              <a:gd name="connsiteY31" fmla="*/ 876769 h 1602360"/>
              <a:gd name="connsiteX32" fmla="*/ 353090 w 1983339"/>
              <a:gd name="connsiteY32" fmla="*/ 825390 h 1602360"/>
              <a:gd name="connsiteX33" fmla="*/ 419558 w 1983339"/>
              <a:gd name="connsiteY33" fmla="*/ 826215 h 1602360"/>
              <a:gd name="connsiteX34" fmla="*/ 420044 w 1983339"/>
              <a:gd name="connsiteY34" fmla="*/ 825479 h 1602360"/>
              <a:gd name="connsiteX35" fmla="*/ 452381 w 1983339"/>
              <a:gd name="connsiteY35" fmla="*/ 796168 h 1602360"/>
              <a:gd name="connsiteX36" fmla="*/ 759721 w 1983339"/>
              <a:gd name="connsiteY36" fmla="*/ 765589 h 1602360"/>
              <a:gd name="connsiteX37" fmla="*/ 759789 w 1983339"/>
              <a:gd name="connsiteY37" fmla="*/ 765538 h 1602360"/>
              <a:gd name="connsiteX38" fmla="*/ 820910 w 1983339"/>
              <a:gd name="connsiteY38" fmla="*/ 719546 h 1602360"/>
              <a:gd name="connsiteX39" fmla="*/ 1069591 w 1983339"/>
              <a:gd name="connsiteY39" fmla="*/ 733844 h 1602360"/>
              <a:gd name="connsiteX40" fmla="*/ 1070695 w 1983339"/>
              <a:gd name="connsiteY40" fmla="*/ 732979 h 1602360"/>
              <a:gd name="connsiteX41" fmla="*/ 1119238 w 1983339"/>
              <a:gd name="connsiteY41" fmla="*/ 694941 h 1602360"/>
              <a:gd name="connsiteX42" fmla="*/ 1190334 w 1983339"/>
              <a:gd name="connsiteY42" fmla="*/ 675878 h 1602360"/>
              <a:gd name="connsiteX43" fmla="*/ 1273540 w 1983339"/>
              <a:gd name="connsiteY43" fmla="*/ 682794 h 1602360"/>
              <a:gd name="connsiteX44" fmla="*/ 1338152 w 1983339"/>
              <a:gd name="connsiteY44" fmla="*/ 715802 h 1602360"/>
              <a:gd name="connsiteX45" fmla="*/ 1340081 w 1983339"/>
              <a:gd name="connsiteY45" fmla="*/ 716788 h 1602360"/>
              <a:gd name="connsiteX46" fmla="*/ 1303075 w 1983339"/>
              <a:gd name="connsiteY46" fmla="*/ 8015 h 1602360"/>
              <a:gd name="connsiteX47" fmla="*/ 1491035 w 1983339"/>
              <a:gd name="connsiteY47" fmla="*/ 675400 h 1602360"/>
              <a:gd name="connsiteX0" fmla="*/ 1491035 w 1983339"/>
              <a:gd name="connsiteY0" fmla="*/ 667385 h 1594345"/>
              <a:gd name="connsiteX1" fmla="*/ 1546514 w 1983339"/>
              <a:gd name="connsiteY1" fmla="*/ 676651 h 1594345"/>
              <a:gd name="connsiteX2" fmla="*/ 1651198 w 1983339"/>
              <a:gd name="connsiteY2" fmla="*/ 764282 h 1594345"/>
              <a:gd name="connsiteX3" fmla="*/ 1651767 w 1983339"/>
              <a:gd name="connsiteY3" fmla="*/ 764438 h 1594345"/>
              <a:gd name="connsiteX4" fmla="*/ 1696032 w 1983339"/>
              <a:gd name="connsiteY4" fmla="*/ 776577 h 1594345"/>
              <a:gd name="connsiteX5" fmla="*/ 1785544 w 1983339"/>
              <a:gd name="connsiteY5" fmla="*/ 849330 h 1594345"/>
              <a:gd name="connsiteX6" fmla="*/ 1795187 w 1983339"/>
              <a:gd name="connsiteY6" fmla="*/ 895811 h 1594345"/>
              <a:gd name="connsiteX7" fmla="*/ 1794607 w 1983339"/>
              <a:gd name="connsiteY7" fmla="*/ 897506 h 1594345"/>
              <a:gd name="connsiteX8" fmla="*/ 1803598 w 1983339"/>
              <a:gd name="connsiteY8" fmla="*/ 916682 h 1594345"/>
              <a:gd name="connsiteX9" fmla="*/ 1804167 w 1983339"/>
              <a:gd name="connsiteY9" fmla="*/ 916838 h 1594345"/>
              <a:gd name="connsiteX10" fmla="*/ 1848432 w 1983339"/>
              <a:gd name="connsiteY10" fmla="*/ 928977 h 1594345"/>
              <a:gd name="connsiteX11" fmla="*/ 1937944 w 1983339"/>
              <a:gd name="connsiteY11" fmla="*/ 1001730 h 1594345"/>
              <a:gd name="connsiteX12" fmla="*/ 1931931 w 1983339"/>
              <a:gd name="connsiteY12" fmla="*/ 1093952 h 1594345"/>
              <a:gd name="connsiteX13" fmla="*/ 1975858 w 1983339"/>
              <a:gd name="connsiteY13" fmla="*/ 1234957 h 1594345"/>
              <a:gd name="connsiteX14" fmla="*/ 1770084 w 1983339"/>
              <a:gd name="connsiteY14" fmla="*/ 1358386 h 1594345"/>
              <a:gd name="connsiteX15" fmla="*/ 1696421 w 1983339"/>
              <a:gd name="connsiteY15" fmla="*/ 1464149 h 1594345"/>
              <a:gd name="connsiteX16" fmla="*/ 1445621 w 1983339"/>
              <a:gd name="connsiteY16" fmla="*/ 1476955 h 1594345"/>
              <a:gd name="connsiteX17" fmla="*/ 1266394 w 1983339"/>
              <a:gd name="connsiteY17" fmla="*/ 1589784 h 1594345"/>
              <a:gd name="connsiteX18" fmla="*/ 1002871 w 1983339"/>
              <a:gd name="connsiteY18" fmla="*/ 1520914 h 1594345"/>
              <a:gd name="connsiteX19" fmla="*/ 645316 w 1983339"/>
              <a:gd name="connsiteY19" fmla="*/ 1484432 h 1594345"/>
              <a:gd name="connsiteX20" fmla="*/ 613709 w 1983339"/>
              <a:gd name="connsiteY20" fmla="*/ 1455002 h 1594345"/>
              <a:gd name="connsiteX21" fmla="*/ 610736 w 1983339"/>
              <a:gd name="connsiteY21" fmla="*/ 1452840 h 1594345"/>
              <a:gd name="connsiteX22" fmla="*/ 595680 w 1983339"/>
              <a:gd name="connsiteY22" fmla="*/ 1452232 h 1594345"/>
              <a:gd name="connsiteX23" fmla="*/ 552990 w 1983339"/>
              <a:gd name="connsiteY23" fmla="*/ 1465636 h 1594345"/>
              <a:gd name="connsiteX24" fmla="*/ 214155 w 1983339"/>
              <a:gd name="connsiteY24" fmla="*/ 1381069 h 1594345"/>
              <a:gd name="connsiteX25" fmla="*/ 42042 w 1983339"/>
              <a:gd name="connsiteY25" fmla="*/ 1305347 h 1594345"/>
              <a:gd name="connsiteX26" fmla="*/ 78819 w 1983339"/>
              <a:gd name="connsiteY26" fmla="*/ 1203135 h 1594345"/>
              <a:gd name="connsiteX27" fmla="*/ 1159 w 1983339"/>
              <a:gd name="connsiteY27" fmla="*/ 1098269 h 1594345"/>
              <a:gd name="connsiteX28" fmla="*/ 142985 w 1983339"/>
              <a:gd name="connsiteY28" fmla="*/ 1005061 h 1594345"/>
              <a:gd name="connsiteX29" fmla="*/ 144342 w 1983339"/>
              <a:gd name="connsiteY29" fmla="*/ 1002604 h 1594345"/>
              <a:gd name="connsiteX30" fmla="*/ 144342 w 1983339"/>
              <a:gd name="connsiteY30" fmla="*/ 1002604 h 1594345"/>
              <a:gd name="connsiteX31" fmla="*/ 207519 w 1983339"/>
              <a:gd name="connsiteY31" fmla="*/ 868754 h 1594345"/>
              <a:gd name="connsiteX32" fmla="*/ 353090 w 1983339"/>
              <a:gd name="connsiteY32" fmla="*/ 817375 h 1594345"/>
              <a:gd name="connsiteX33" fmla="*/ 419558 w 1983339"/>
              <a:gd name="connsiteY33" fmla="*/ 818200 h 1594345"/>
              <a:gd name="connsiteX34" fmla="*/ 420044 w 1983339"/>
              <a:gd name="connsiteY34" fmla="*/ 817464 h 1594345"/>
              <a:gd name="connsiteX35" fmla="*/ 452381 w 1983339"/>
              <a:gd name="connsiteY35" fmla="*/ 788153 h 1594345"/>
              <a:gd name="connsiteX36" fmla="*/ 759721 w 1983339"/>
              <a:gd name="connsiteY36" fmla="*/ 757574 h 1594345"/>
              <a:gd name="connsiteX37" fmla="*/ 759789 w 1983339"/>
              <a:gd name="connsiteY37" fmla="*/ 757523 h 1594345"/>
              <a:gd name="connsiteX38" fmla="*/ 820910 w 1983339"/>
              <a:gd name="connsiteY38" fmla="*/ 711531 h 1594345"/>
              <a:gd name="connsiteX39" fmla="*/ 1069591 w 1983339"/>
              <a:gd name="connsiteY39" fmla="*/ 725829 h 1594345"/>
              <a:gd name="connsiteX40" fmla="*/ 1070695 w 1983339"/>
              <a:gd name="connsiteY40" fmla="*/ 724964 h 1594345"/>
              <a:gd name="connsiteX41" fmla="*/ 1119238 w 1983339"/>
              <a:gd name="connsiteY41" fmla="*/ 686926 h 1594345"/>
              <a:gd name="connsiteX42" fmla="*/ 1190334 w 1983339"/>
              <a:gd name="connsiteY42" fmla="*/ 667863 h 1594345"/>
              <a:gd name="connsiteX43" fmla="*/ 1273540 w 1983339"/>
              <a:gd name="connsiteY43" fmla="*/ 674779 h 1594345"/>
              <a:gd name="connsiteX44" fmla="*/ 1338152 w 1983339"/>
              <a:gd name="connsiteY44" fmla="*/ 707787 h 1594345"/>
              <a:gd name="connsiteX45" fmla="*/ 1340081 w 1983339"/>
              <a:gd name="connsiteY45" fmla="*/ 708773 h 1594345"/>
              <a:gd name="connsiteX46" fmla="*/ 1303075 w 1983339"/>
              <a:gd name="connsiteY46" fmla="*/ 0 h 1594345"/>
              <a:gd name="connsiteX47" fmla="*/ 1491035 w 1983339"/>
              <a:gd name="connsiteY47" fmla="*/ 667385 h 1594345"/>
              <a:gd name="connsiteX0" fmla="*/ 452381 w 1983339"/>
              <a:gd name="connsiteY0" fmla="*/ 788153 h 1594345"/>
              <a:gd name="connsiteX1" fmla="*/ 759721 w 1983339"/>
              <a:gd name="connsiteY1" fmla="*/ 757574 h 1594345"/>
              <a:gd name="connsiteX2" fmla="*/ 759789 w 1983339"/>
              <a:gd name="connsiteY2" fmla="*/ 757523 h 1594345"/>
              <a:gd name="connsiteX3" fmla="*/ 820910 w 1983339"/>
              <a:gd name="connsiteY3" fmla="*/ 711531 h 1594345"/>
              <a:gd name="connsiteX4" fmla="*/ 1069591 w 1983339"/>
              <a:gd name="connsiteY4" fmla="*/ 725829 h 1594345"/>
              <a:gd name="connsiteX5" fmla="*/ 1070695 w 1983339"/>
              <a:gd name="connsiteY5" fmla="*/ 724964 h 1594345"/>
              <a:gd name="connsiteX6" fmla="*/ 1119238 w 1983339"/>
              <a:gd name="connsiteY6" fmla="*/ 686926 h 1594345"/>
              <a:gd name="connsiteX7" fmla="*/ 1190334 w 1983339"/>
              <a:gd name="connsiteY7" fmla="*/ 667863 h 1594345"/>
              <a:gd name="connsiteX8" fmla="*/ 1273540 w 1983339"/>
              <a:gd name="connsiteY8" fmla="*/ 674779 h 1594345"/>
              <a:gd name="connsiteX9" fmla="*/ 1338152 w 1983339"/>
              <a:gd name="connsiteY9" fmla="*/ 707787 h 1594345"/>
              <a:gd name="connsiteX10" fmla="*/ 1340081 w 1983339"/>
              <a:gd name="connsiteY10" fmla="*/ 708773 h 1594345"/>
              <a:gd name="connsiteX11" fmla="*/ 1303075 w 1983339"/>
              <a:gd name="connsiteY11" fmla="*/ 0 h 1594345"/>
              <a:gd name="connsiteX12" fmla="*/ 1491035 w 1983339"/>
              <a:gd name="connsiteY12" fmla="*/ 667385 h 1594345"/>
              <a:gd name="connsiteX13" fmla="*/ 1546514 w 1983339"/>
              <a:gd name="connsiteY13" fmla="*/ 676651 h 1594345"/>
              <a:gd name="connsiteX14" fmla="*/ 1651198 w 1983339"/>
              <a:gd name="connsiteY14" fmla="*/ 764282 h 1594345"/>
              <a:gd name="connsiteX15" fmla="*/ 1651767 w 1983339"/>
              <a:gd name="connsiteY15" fmla="*/ 764438 h 1594345"/>
              <a:gd name="connsiteX16" fmla="*/ 1696032 w 1983339"/>
              <a:gd name="connsiteY16" fmla="*/ 776577 h 1594345"/>
              <a:gd name="connsiteX17" fmla="*/ 1785544 w 1983339"/>
              <a:gd name="connsiteY17" fmla="*/ 849330 h 1594345"/>
              <a:gd name="connsiteX18" fmla="*/ 1795187 w 1983339"/>
              <a:gd name="connsiteY18" fmla="*/ 895811 h 1594345"/>
              <a:gd name="connsiteX19" fmla="*/ 1794607 w 1983339"/>
              <a:gd name="connsiteY19" fmla="*/ 897506 h 1594345"/>
              <a:gd name="connsiteX20" fmla="*/ 1803598 w 1983339"/>
              <a:gd name="connsiteY20" fmla="*/ 916682 h 1594345"/>
              <a:gd name="connsiteX21" fmla="*/ 1804167 w 1983339"/>
              <a:gd name="connsiteY21" fmla="*/ 916838 h 1594345"/>
              <a:gd name="connsiteX22" fmla="*/ 1848432 w 1983339"/>
              <a:gd name="connsiteY22" fmla="*/ 928977 h 1594345"/>
              <a:gd name="connsiteX23" fmla="*/ 1937944 w 1983339"/>
              <a:gd name="connsiteY23" fmla="*/ 1001730 h 1594345"/>
              <a:gd name="connsiteX24" fmla="*/ 1931931 w 1983339"/>
              <a:gd name="connsiteY24" fmla="*/ 1093952 h 1594345"/>
              <a:gd name="connsiteX25" fmla="*/ 1975858 w 1983339"/>
              <a:gd name="connsiteY25" fmla="*/ 1234957 h 1594345"/>
              <a:gd name="connsiteX26" fmla="*/ 1770084 w 1983339"/>
              <a:gd name="connsiteY26" fmla="*/ 1358386 h 1594345"/>
              <a:gd name="connsiteX27" fmla="*/ 1696421 w 1983339"/>
              <a:gd name="connsiteY27" fmla="*/ 1464149 h 1594345"/>
              <a:gd name="connsiteX28" fmla="*/ 1445621 w 1983339"/>
              <a:gd name="connsiteY28" fmla="*/ 1476955 h 1594345"/>
              <a:gd name="connsiteX29" fmla="*/ 1266394 w 1983339"/>
              <a:gd name="connsiteY29" fmla="*/ 1589784 h 1594345"/>
              <a:gd name="connsiteX30" fmla="*/ 1002871 w 1983339"/>
              <a:gd name="connsiteY30" fmla="*/ 1520914 h 1594345"/>
              <a:gd name="connsiteX31" fmla="*/ 645316 w 1983339"/>
              <a:gd name="connsiteY31" fmla="*/ 1484432 h 1594345"/>
              <a:gd name="connsiteX32" fmla="*/ 613709 w 1983339"/>
              <a:gd name="connsiteY32" fmla="*/ 1455002 h 1594345"/>
              <a:gd name="connsiteX33" fmla="*/ 610736 w 1983339"/>
              <a:gd name="connsiteY33" fmla="*/ 1452840 h 1594345"/>
              <a:gd name="connsiteX34" fmla="*/ 595680 w 1983339"/>
              <a:gd name="connsiteY34" fmla="*/ 1452232 h 1594345"/>
              <a:gd name="connsiteX35" fmla="*/ 552990 w 1983339"/>
              <a:gd name="connsiteY35" fmla="*/ 1465636 h 1594345"/>
              <a:gd name="connsiteX36" fmla="*/ 214155 w 1983339"/>
              <a:gd name="connsiteY36" fmla="*/ 1381069 h 1594345"/>
              <a:gd name="connsiteX37" fmla="*/ 42042 w 1983339"/>
              <a:gd name="connsiteY37" fmla="*/ 1305347 h 1594345"/>
              <a:gd name="connsiteX38" fmla="*/ 78819 w 1983339"/>
              <a:gd name="connsiteY38" fmla="*/ 1203135 h 1594345"/>
              <a:gd name="connsiteX39" fmla="*/ 1159 w 1983339"/>
              <a:gd name="connsiteY39" fmla="*/ 1098269 h 1594345"/>
              <a:gd name="connsiteX40" fmla="*/ 142985 w 1983339"/>
              <a:gd name="connsiteY40" fmla="*/ 1005061 h 1594345"/>
              <a:gd name="connsiteX41" fmla="*/ 144342 w 1983339"/>
              <a:gd name="connsiteY41" fmla="*/ 1002604 h 1594345"/>
              <a:gd name="connsiteX42" fmla="*/ 144342 w 1983339"/>
              <a:gd name="connsiteY42" fmla="*/ 1002604 h 1594345"/>
              <a:gd name="connsiteX43" fmla="*/ 207519 w 1983339"/>
              <a:gd name="connsiteY43" fmla="*/ 868754 h 1594345"/>
              <a:gd name="connsiteX44" fmla="*/ 353090 w 1983339"/>
              <a:gd name="connsiteY44" fmla="*/ 817375 h 1594345"/>
              <a:gd name="connsiteX45" fmla="*/ 419558 w 1983339"/>
              <a:gd name="connsiteY45" fmla="*/ 818200 h 1594345"/>
              <a:gd name="connsiteX46" fmla="*/ 420044 w 1983339"/>
              <a:gd name="connsiteY46" fmla="*/ 817464 h 1594345"/>
              <a:gd name="connsiteX47" fmla="*/ 543821 w 1983339"/>
              <a:gd name="connsiteY47" fmla="*/ 879593 h 1594345"/>
              <a:gd name="connsiteX0" fmla="*/ 452381 w 1983339"/>
              <a:gd name="connsiteY0" fmla="*/ 788153 h 1594345"/>
              <a:gd name="connsiteX1" fmla="*/ 759721 w 1983339"/>
              <a:gd name="connsiteY1" fmla="*/ 757574 h 1594345"/>
              <a:gd name="connsiteX2" fmla="*/ 759789 w 1983339"/>
              <a:gd name="connsiteY2" fmla="*/ 757523 h 1594345"/>
              <a:gd name="connsiteX3" fmla="*/ 820910 w 1983339"/>
              <a:gd name="connsiteY3" fmla="*/ 711531 h 1594345"/>
              <a:gd name="connsiteX4" fmla="*/ 1069591 w 1983339"/>
              <a:gd name="connsiteY4" fmla="*/ 725829 h 1594345"/>
              <a:gd name="connsiteX5" fmla="*/ 1070695 w 1983339"/>
              <a:gd name="connsiteY5" fmla="*/ 724964 h 1594345"/>
              <a:gd name="connsiteX6" fmla="*/ 1119238 w 1983339"/>
              <a:gd name="connsiteY6" fmla="*/ 686926 h 1594345"/>
              <a:gd name="connsiteX7" fmla="*/ 1190334 w 1983339"/>
              <a:gd name="connsiteY7" fmla="*/ 667863 h 1594345"/>
              <a:gd name="connsiteX8" fmla="*/ 1273540 w 1983339"/>
              <a:gd name="connsiteY8" fmla="*/ 674779 h 1594345"/>
              <a:gd name="connsiteX9" fmla="*/ 1338152 w 1983339"/>
              <a:gd name="connsiteY9" fmla="*/ 707787 h 1594345"/>
              <a:gd name="connsiteX10" fmla="*/ 1340081 w 1983339"/>
              <a:gd name="connsiteY10" fmla="*/ 708773 h 1594345"/>
              <a:gd name="connsiteX11" fmla="*/ 1303075 w 1983339"/>
              <a:gd name="connsiteY11" fmla="*/ 0 h 1594345"/>
              <a:gd name="connsiteX12" fmla="*/ 1491035 w 1983339"/>
              <a:gd name="connsiteY12" fmla="*/ 667385 h 1594345"/>
              <a:gd name="connsiteX13" fmla="*/ 1546514 w 1983339"/>
              <a:gd name="connsiteY13" fmla="*/ 676651 h 1594345"/>
              <a:gd name="connsiteX14" fmla="*/ 1651198 w 1983339"/>
              <a:gd name="connsiteY14" fmla="*/ 764282 h 1594345"/>
              <a:gd name="connsiteX15" fmla="*/ 1651767 w 1983339"/>
              <a:gd name="connsiteY15" fmla="*/ 764438 h 1594345"/>
              <a:gd name="connsiteX16" fmla="*/ 1696032 w 1983339"/>
              <a:gd name="connsiteY16" fmla="*/ 776577 h 1594345"/>
              <a:gd name="connsiteX17" fmla="*/ 1785544 w 1983339"/>
              <a:gd name="connsiteY17" fmla="*/ 849330 h 1594345"/>
              <a:gd name="connsiteX18" fmla="*/ 1795187 w 1983339"/>
              <a:gd name="connsiteY18" fmla="*/ 895811 h 1594345"/>
              <a:gd name="connsiteX19" fmla="*/ 1794607 w 1983339"/>
              <a:gd name="connsiteY19" fmla="*/ 897506 h 1594345"/>
              <a:gd name="connsiteX20" fmla="*/ 1803598 w 1983339"/>
              <a:gd name="connsiteY20" fmla="*/ 916682 h 1594345"/>
              <a:gd name="connsiteX21" fmla="*/ 1804167 w 1983339"/>
              <a:gd name="connsiteY21" fmla="*/ 916838 h 1594345"/>
              <a:gd name="connsiteX22" fmla="*/ 1848432 w 1983339"/>
              <a:gd name="connsiteY22" fmla="*/ 928977 h 1594345"/>
              <a:gd name="connsiteX23" fmla="*/ 1937944 w 1983339"/>
              <a:gd name="connsiteY23" fmla="*/ 1001730 h 1594345"/>
              <a:gd name="connsiteX24" fmla="*/ 1931931 w 1983339"/>
              <a:gd name="connsiteY24" fmla="*/ 1093952 h 1594345"/>
              <a:gd name="connsiteX25" fmla="*/ 1975858 w 1983339"/>
              <a:gd name="connsiteY25" fmla="*/ 1234957 h 1594345"/>
              <a:gd name="connsiteX26" fmla="*/ 1770084 w 1983339"/>
              <a:gd name="connsiteY26" fmla="*/ 1358386 h 1594345"/>
              <a:gd name="connsiteX27" fmla="*/ 1696421 w 1983339"/>
              <a:gd name="connsiteY27" fmla="*/ 1464149 h 1594345"/>
              <a:gd name="connsiteX28" fmla="*/ 1445621 w 1983339"/>
              <a:gd name="connsiteY28" fmla="*/ 1476955 h 1594345"/>
              <a:gd name="connsiteX29" fmla="*/ 1266394 w 1983339"/>
              <a:gd name="connsiteY29" fmla="*/ 1589784 h 1594345"/>
              <a:gd name="connsiteX30" fmla="*/ 1002871 w 1983339"/>
              <a:gd name="connsiteY30" fmla="*/ 1520914 h 1594345"/>
              <a:gd name="connsiteX31" fmla="*/ 645316 w 1983339"/>
              <a:gd name="connsiteY31" fmla="*/ 1484432 h 1594345"/>
              <a:gd name="connsiteX32" fmla="*/ 613709 w 1983339"/>
              <a:gd name="connsiteY32" fmla="*/ 1455002 h 1594345"/>
              <a:gd name="connsiteX33" fmla="*/ 610736 w 1983339"/>
              <a:gd name="connsiteY33" fmla="*/ 1452840 h 1594345"/>
              <a:gd name="connsiteX34" fmla="*/ 595680 w 1983339"/>
              <a:gd name="connsiteY34" fmla="*/ 1452232 h 1594345"/>
              <a:gd name="connsiteX35" fmla="*/ 552990 w 1983339"/>
              <a:gd name="connsiteY35" fmla="*/ 1465636 h 1594345"/>
              <a:gd name="connsiteX36" fmla="*/ 214155 w 1983339"/>
              <a:gd name="connsiteY36" fmla="*/ 1381069 h 1594345"/>
              <a:gd name="connsiteX37" fmla="*/ 42042 w 1983339"/>
              <a:gd name="connsiteY37" fmla="*/ 1305347 h 1594345"/>
              <a:gd name="connsiteX38" fmla="*/ 78819 w 1983339"/>
              <a:gd name="connsiteY38" fmla="*/ 1203135 h 1594345"/>
              <a:gd name="connsiteX39" fmla="*/ 1159 w 1983339"/>
              <a:gd name="connsiteY39" fmla="*/ 1098269 h 1594345"/>
              <a:gd name="connsiteX40" fmla="*/ 142985 w 1983339"/>
              <a:gd name="connsiteY40" fmla="*/ 1005061 h 1594345"/>
              <a:gd name="connsiteX41" fmla="*/ 144342 w 1983339"/>
              <a:gd name="connsiteY41" fmla="*/ 1002604 h 1594345"/>
              <a:gd name="connsiteX42" fmla="*/ 144342 w 1983339"/>
              <a:gd name="connsiteY42" fmla="*/ 1002604 h 1594345"/>
              <a:gd name="connsiteX43" fmla="*/ 207519 w 1983339"/>
              <a:gd name="connsiteY43" fmla="*/ 868754 h 1594345"/>
              <a:gd name="connsiteX44" fmla="*/ 353090 w 1983339"/>
              <a:gd name="connsiteY44" fmla="*/ 817375 h 1594345"/>
              <a:gd name="connsiteX45" fmla="*/ 419558 w 1983339"/>
              <a:gd name="connsiteY45" fmla="*/ 818200 h 1594345"/>
              <a:gd name="connsiteX46" fmla="*/ 420044 w 1983339"/>
              <a:gd name="connsiteY46" fmla="*/ 817464 h 1594345"/>
              <a:gd name="connsiteX47" fmla="*/ 32646 w 1983339"/>
              <a:gd name="connsiteY47" fmla="*/ 435093 h 1594345"/>
              <a:gd name="connsiteX0" fmla="*/ 452381 w 1983339"/>
              <a:gd name="connsiteY0" fmla="*/ 788153 h 1594345"/>
              <a:gd name="connsiteX1" fmla="*/ 759721 w 1983339"/>
              <a:gd name="connsiteY1" fmla="*/ 757574 h 1594345"/>
              <a:gd name="connsiteX2" fmla="*/ 759789 w 1983339"/>
              <a:gd name="connsiteY2" fmla="*/ 757523 h 1594345"/>
              <a:gd name="connsiteX3" fmla="*/ 820910 w 1983339"/>
              <a:gd name="connsiteY3" fmla="*/ 711531 h 1594345"/>
              <a:gd name="connsiteX4" fmla="*/ 1069591 w 1983339"/>
              <a:gd name="connsiteY4" fmla="*/ 725829 h 1594345"/>
              <a:gd name="connsiteX5" fmla="*/ 1070695 w 1983339"/>
              <a:gd name="connsiteY5" fmla="*/ 724964 h 1594345"/>
              <a:gd name="connsiteX6" fmla="*/ 1119238 w 1983339"/>
              <a:gd name="connsiteY6" fmla="*/ 686926 h 1594345"/>
              <a:gd name="connsiteX7" fmla="*/ 1190334 w 1983339"/>
              <a:gd name="connsiteY7" fmla="*/ 667863 h 1594345"/>
              <a:gd name="connsiteX8" fmla="*/ 1273540 w 1983339"/>
              <a:gd name="connsiteY8" fmla="*/ 674779 h 1594345"/>
              <a:gd name="connsiteX9" fmla="*/ 1338152 w 1983339"/>
              <a:gd name="connsiteY9" fmla="*/ 707787 h 1594345"/>
              <a:gd name="connsiteX10" fmla="*/ 1340081 w 1983339"/>
              <a:gd name="connsiteY10" fmla="*/ 708773 h 1594345"/>
              <a:gd name="connsiteX11" fmla="*/ 1303075 w 1983339"/>
              <a:gd name="connsiteY11" fmla="*/ 0 h 1594345"/>
              <a:gd name="connsiteX12" fmla="*/ 1491035 w 1983339"/>
              <a:gd name="connsiteY12" fmla="*/ 667385 h 1594345"/>
              <a:gd name="connsiteX13" fmla="*/ 1546514 w 1983339"/>
              <a:gd name="connsiteY13" fmla="*/ 676651 h 1594345"/>
              <a:gd name="connsiteX14" fmla="*/ 1651198 w 1983339"/>
              <a:gd name="connsiteY14" fmla="*/ 764282 h 1594345"/>
              <a:gd name="connsiteX15" fmla="*/ 1651767 w 1983339"/>
              <a:gd name="connsiteY15" fmla="*/ 764438 h 1594345"/>
              <a:gd name="connsiteX16" fmla="*/ 1696032 w 1983339"/>
              <a:gd name="connsiteY16" fmla="*/ 776577 h 1594345"/>
              <a:gd name="connsiteX17" fmla="*/ 1785544 w 1983339"/>
              <a:gd name="connsiteY17" fmla="*/ 849330 h 1594345"/>
              <a:gd name="connsiteX18" fmla="*/ 1795187 w 1983339"/>
              <a:gd name="connsiteY18" fmla="*/ 895811 h 1594345"/>
              <a:gd name="connsiteX19" fmla="*/ 1794607 w 1983339"/>
              <a:gd name="connsiteY19" fmla="*/ 897506 h 1594345"/>
              <a:gd name="connsiteX20" fmla="*/ 1803598 w 1983339"/>
              <a:gd name="connsiteY20" fmla="*/ 916682 h 1594345"/>
              <a:gd name="connsiteX21" fmla="*/ 1804167 w 1983339"/>
              <a:gd name="connsiteY21" fmla="*/ 916838 h 1594345"/>
              <a:gd name="connsiteX22" fmla="*/ 1848432 w 1983339"/>
              <a:gd name="connsiteY22" fmla="*/ 928977 h 1594345"/>
              <a:gd name="connsiteX23" fmla="*/ 1937944 w 1983339"/>
              <a:gd name="connsiteY23" fmla="*/ 1001730 h 1594345"/>
              <a:gd name="connsiteX24" fmla="*/ 1931931 w 1983339"/>
              <a:gd name="connsiteY24" fmla="*/ 1093952 h 1594345"/>
              <a:gd name="connsiteX25" fmla="*/ 1975858 w 1983339"/>
              <a:gd name="connsiteY25" fmla="*/ 1234957 h 1594345"/>
              <a:gd name="connsiteX26" fmla="*/ 1770084 w 1983339"/>
              <a:gd name="connsiteY26" fmla="*/ 1358386 h 1594345"/>
              <a:gd name="connsiteX27" fmla="*/ 1696421 w 1983339"/>
              <a:gd name="connsiteY27" fmla="*/ 1464149 h 1594345"/>
              <a:gd name="connsiteX28" fmla="*/ 1445621 w 1983339"/>
              <a:gd name="connsiteY28" fmla="*/ 1476955 h 1594345"/>
              <a:gd name="connsiteX29" fmla="*/ 1266394 w 1983339"/>
              <a:gd name="connsiteY29" fmla="*/ 1589784 h 1594345"/>
              <a:gd name="connsiteX30" fmla="*/ 1002871 w 1983339"/>
              <a:gd name="connsiteY30" fmla="*/ 1520914 h 1594345"/>
              <a:gd name="connsiteX31" fmla="*/ 645316 w 1983339"/>
              <a:gd name="connsiteY31" fmla="*/ 1484432 h 1594345"/>
              <a:gd name="connsiteX32" fmla="*/ 613709 w 1983339"/>
              <a:gd name="connsiteY32" fmla="*/ 1455002 h 1594345"/>
              <a:gd name="connsiteX33" fmla="*/ 610736 w 1983339"/>
              <a:gd name="connsiteY33" fmla="*/ 1452840 h 1594345"/>
              <a:gd name="connsiteX34" fmla="*/ 595680 w 1983339"/>
              <a:gd name="connsiteY34" fmla="*/ 1452232 h 1594345"/>
              <a:gd name="connsiteX35" fmla="*/ 552990 w 1983339"/>
              <a:gd name="connsiteY35" fmla="*/ 1465636 h 1594345"/>
              <a:gd name="connsiteX36" fmla="*/ 214155 w 1983339"/>
              <a:gd name="connsiteY36" fmla="*/ 1381069 h 1594345"/>
              <a:gd name="connsiteX37" fmla="*/ 42042 w 1983339"/>
              <a:gd name="connsiteY37" fmla="*/ 1305347 h 1594345"/>
              <a:gd name="connsiteX38" fmla="*/ 78819 w 1983339"/>
              <a:gd name="connsiteY38" fmla="*/ 1203135 h 1594345"/>
              <a:gd name="connsiteX39" fmla="*/ 1159 w 1983339"/>
              <a:gd name="connsiteY39" fmla="*/ 1098269 h 1594345"/>
              <a:gd name="connsiteX40" fmla="*/ 142985 w 1983339"/>
              <a:gd name="connsiteY40" fmla="*/ 1005061 h 1594345"/>
              <a:gd name="connsiteX41" fmla="*/ 144342 w 1983339"/>
              <a:gd name="connsiteY41" fmla="*/ 1002604 h 1594345"/>
              <a:gd name="connsiteX42" fmla="*/ 144342 w 1983339"/>
              <a:gd name="connsiteY42" fmla="*/ 1002604 h 1594345"/>
              <a:gd name="connsiteX43" fmla="*/ 207519 w 1983339"/>
              <a:gd name="connsiteY43" fmla="*/ 868754 h 1594345"/>
              <a:gd name="connsiteX44" fmla="*/ 353090 w 1983339"/>
              <a:gd name="connsiteY44" fmla="*/ 817375 h 1594345"/>
              <a:gd name="connsiteX45" fmla="*/ 419558 w 1983339"/>
              <a:gd name="connsiteY45" fmla="*/ 818200 h 1594345"/>
              <a:gd name="connsiteX46" fmla="*/ 420044 w 1983339"/>
              <a:gd name="connsiteY46" fmla="*/ 817464 h 1594345"/>
              <a:gd name="connsiteX47" fmla="*/ 32646 w 1983339"/>
              <a:gd name="connsiteY47" fmla="*/ 435093 h 1594345"/>
              <a:gd name="connsiteX0" fmla="*/ 452381 w 1983339"/>
              <a:gd name="connsiteY0" fmla="*/ 788153 h 1594345"/>
              <a:gd name="connsiteX1" fmla="*/ 458704 w 1983339"/>
              <a:gd name="connsiteY1" fmla="*/ 778099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0" fmla="*/ 452381 w 1983339"/>
              <a:gd name="connsiteY0" fmla="*/ 788153 h 1594345"/>
              <a:gd name="connsiteX1" fmla="*/ 525379 w 1983339"/>
              <a:gd name="connsiteY1" fmla="*/ 432024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0" fmla="*/ 217431 w 1983339"/>
              <a:gd name="connsiteY0" fmla="*/ 292853 h 1594345"/>
              <a:gd name="connsiteX1" fmla="*/ 525379 w 1983339"/>
              <a:gd name="connsiteY1" fmla="*/ 432024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0" fmla="*/ 217431 w 1983339"/>
              <a:gd name="connsiteY0" fmla="*/ 292853 h 1594345"/>
              <a:gd name="connsiteX1" fmla="*/ 525379 w 1983339"/>
              <a:gd name="connsiteY1" fmla="*/ 432024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49" fmla="*/ 217431 w 1983339"/>
              <a:gd name="connsiteY49" fmla="*/ 292853 h 1594345"/>
              <a:gd name="connsiteX0" fmla="*/ 217431 w 1983339"/>
              <a:gd name="connsiteY0" fmla="*/ 292853 h 1594345"/>
              <a:gd name="connsiteX1" fmla="*/ 474579 w 1983339"/>
              <a:gd name="connsiteY1" fmla="*/ 549499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49" fmla="*/ 217431 w 1983339"/>
              <a:gd name="connsiteY49" fmla="*/ 292853 h 1594345"/>
              <a:gd name="connsiteX0" fmla="*/ 217431 w 1983339"/>
              <a:gd name="connsiteY0" fmla="*/ 292853 h 1594345"/>
              <a:gd name="connsiteX1" fmla="*/ 474579 w 1983339"/>
              <a:gd name="connsiteY1" fmla="*/ 549499 h 1594345"/>
              <a:gd name="connsiteX2" fmla="*/ 759721 w 1983339"/>
              <a:gd name="connsiteY2" fmla="*/ 757574 h 1594345"/>
              <a:gd name="connsiteX3" fmla="*/ 759789 w 1983339"/>
              <a:gd name="connsiteY3" fmla="*/ 757523 h 1594345"/>
              <a:gd name="connsiteX4" fmla="*/ 820910 w 1983339"/>
              <a:gd name="connsiteY4" fmla="*/ 711531 h 1594345"/>
              <a:gd name="connsiteX5" fmla="*/ 1069591 w 1983339"/>
              <a:gd name="connsiteY5" fmla="*/ 725829 h 1594345"/>
              <a:gd name="connsiteX6" fmla="*/ 1070695 w 1983339"/>
              <a:gd name="connsiteY6" fmla="*/ 724964 h 1594345"/>
              <a:gd name="connsiteX7" fmla="*/ 1119238 w 1983339"/>
              <a:gd name="connsiteY7" fmla="*/ 686926 h 1594345"/>
              <a:gd name="connsiteX8" fmla="*/ 1190334 w 1983339"/>
              <a:gd name="connsiteY8" fmla="*/ 667863 h 1594345"/>
              <a:gd name="connsiteX9" fmla="*/ 1273540 w 1983339"/>
              <a:gd name="connsiteY9" fmla="*/ 674779 h 1594345"/>
              <a:gd name="connsiteX10" fmla="*/ 1338152 w 1983339"/>
              <a:gd name="connsiteY10" fmla="*/ 707787 h 1594345"/>
              <a:gd name="connsiteX11" fmla="*/ 1340081 w 1983339"/>
              <a:gd name="connsiteY11" fmla="*/ 708773 h 1594345"/>
              <a:gd name="connsiteX12" fmla="*/ 1303075 w 1983339"/>
              <a:gd name="connsiteY12" fmla="*/ 0 h 1594345"/>
              <a:gd name="connsiteX13" fmla="*/ 1491035 w 1983339"/>
              <a:gd name="connsiteY13" fmla="*/ 667385 h 1594345"/>
              <a:gd name="connsiteX14" fmla="*/ 1546514 w 1983339"/>
              <a:gd name="connsiteY14" fmla="*/ 676651 h 1594345"/>
              <a:gd name="connsiteX15" fmla="*/ 1651198 w 1983339"/>
              <a:gd name="connsiteY15" fmla="*/ 764282 h 1594345"/>
              <a:gd name="connsiteX16" fmla="*/ 1651767 w 1983339"/>
              <a:gd name="connsiteY16" fmla="*/ 764438 h 1594345"/>
              <a:gd name="connsiteX17" fmla="*/ 1696032 w 1983339"/>
              <a:gd name="connsiteY17" fmla="*/ 776577 h 1594345"/>
              <a:gd name="connsiteX18" fmla="*/ 1785544 w 1983339"/>
              <a:gd name="connsiteY18" fmla="*/ 849330 h 1594345"/>
              <a:gd name="connsiteX19" fmla="*/ 1795187 w 1983339"/>
              <a:gd name="connsiteY19" fmla="*/ 895811 h 1594345"/>
              <a:gd name="connsiteX20" fmla="*/ 1794607 w 1983339"/>
              <a:gd name="connsiteY20" fmla="*/ 897506 h 1594345"/>
              <a:gd name="connsiteX21" fmla="*/ 1803598 w 1983339"/>
              <a:gd name="connsiteY21" fmla="*/ 916682 h 1594345"/>
              <a:gd name="connsiteX22" fmla="*/ 1804167 w 1983339"/>
              <a:gd name="connsiteY22" fmla="*/ 916838 h 1594345"/>
              <a:gd name="connsiteX23" fmla="*/ 1848432 w 1983339"/>
              <a:gd name="connsiteY23" fmla="*/ 928977 h 1594345"/>
              <a:gd name="connsiteX24" fmla="*/ 1937944 w 1983339"/>
              <a:gd name="connsiteY24" fmla="*/ 1001730 h 1594345"/>
              <a:gd name="connsiteX25" fmla="*/ 1931931 w 1983339"/>
              <a:gd name="connsiteY25" fmla="*/ 1093952 h 1594345"/>
              <a:gd name="connsiteX26" fmla="*/ 1975858 w 1983339"/>
              <a:gd name="connsiteY26" fmla="*/ 1234957 h 1594345"/>
              <a:gd name="connsiteX27" fmla="*/ 1770084 w 1983339"/>
              <a:gd name="connsiteY27" fmla="*/ 1358386 h 1594345"/>
              <a:gd name="connsiteX28" fmla="*/ 1696421 w 1983339"/>
              <a:gd name="connsiteY28" fmla="*/ 1464149 h 1594345"/>
              <a:gd name="connsiteX29" fmla="*/ 1445621 w 1983339"/>
              <a:gd name="connsiteY29" fmla="*/ 1476955 h 1594345"/>
              <a:gd name="connsiteX30" fmla="*/ 1266394 w 1983339"/>
              <a:gd name="connsiteY30" fmla="*/ 1589784 h 1594345"/>
              <a:gd name="connsiteX31" fmla="*/ 1002871 w 1983339"/>
              <a:gd name="connsiteY31" fmla="*/ 1520914 h 1594345"/>
              <a:gd name="connsiteX32" fmla="*/ 645316 w 1983339"/>
              <a:gd name="connsiteY32" fmla="*/ 1484432 h 1594345"/>
              <a:gd name="connsiteX33" fmla="*/ 613709 w 1983339"/>
              <a:gd name="connsiteY33" fmla="*/ 1455002 h 1594345"/>
              <a:gd name="connsiteX34" fmla="*/ 610736 w 1983339"/>
              <a:gd name="connsiteY34" fmla="*/ 1452840 h 1594345"/>
              <a:gd name="connsiteX35" fmla="*/ 595680 w 1983339"/>
              <a:gd name="connsiteY35" fmla="*/ 1452232 h 1594345"/>
              <a:gd name="connsiteX36" fmla="*/ 552990 w 1983339"/>
              <a:gd name="connsiteY36" fmla="*/ 1465636 h 1594345"/>
              <a:gd name="connsiteX37" fmla="*/ 214155 w 1983339"/>
              <a:gd name="connsiteY37" fmla="*/ 1381069 h 1594345"/>
              <a:gd name="connsiteX38" fmla="*/ 42042 w 1983339"/>
              <a:gd name="connsiteY38" fmla="*/ 1305347 h 1594345"/>
              <a:gd name="connsiteX39" fmla="*/ 78819 w 1983339"/>
              <a:gd name="connsiteY39" fmla="*/ 1203135 h 1594345"/>
              <a:gd name="connsiteX40" fmla="*/ 1159 w 1983339"/>
              <a:gd name="connsiteY40" fmla="*/ 1098269 h 1594345"/>
              <a:gd name="connsiteX41" fmla="*/ 142985 w 1983339"/>
              <a:gd name="connsiteY41" fmla="*/ 1005061 h 1594345"/>
              <a:gd name="connsiteX42" fmla="*/ 144342 w 1983339"/>
              <a:gd name="connsiteY42" fmla="*/ 1002604 h 1594345"/>
              <a:gd name="connsiteX43" fmla="*/ 144342 w 1983339"/>
              <a:gd name="connsiteY43" fmla="*/ 1002604 h 1594345"/>
              <a:gd name="connsiteX44" fmla="*/ 207519 w 1983339"/>
              <a:gd name="connsiteY44" fmla="*/ 868754 h 1594345"/>
              <a:gd name="connsiteX45" fmla="*/ 353090 w 1983339"/>
              <a:gd name="connsiteY45" fmla="*/ 817375 h 1594345"/>
              <a:gd name="connsiteX46" fmla="*/ 419558 w 1983339"/>
              <a:gd name="connsiteY46" fmla="*/ 818200 h 1594345"/>
              <a:gd name="connsiteX47" fmla="*/ 420044 w 1983339"/>
              <a:gd name="connsiteY47" fmla="*/ 817464 h 1594345"/>
              <a:gd name="connsiteX48" fmla="*/ 32646 w 1983339"/>
              <a:gd name="connsiteY48" fmla="*/ 435093 h 1594345"/>
              <a:gd name="connsiteX49" fmla="*/ 217431 w 1983339"/>
              <a:gd name="connsiteY49" fmla="*/ 292853 h 1594345"/>
              <a:gd name="connsiteX0" fmla="*/ 457891 w 2223799"/>
              <a:gd name="connsiteY0" fmla="*/ 292853 h 1594345"/>
              <a:gd name="connsiteX1" fmla="*/ 715039 w 2223799"/>
              <a:gd name="connsiteY1" fmla="*/ 549499 h 1594345"/>
              <a:gd name="connsiteX2" fmla="*/ 1000181 w 2223799"/>
              <a:gd name="connsiteY2" fmla="*/ 757574 h 1594345"/>
              <a:gd name="connsiteX3" fmla="*/ 1000249 w 2223799"/>
              <a:gd name="connsiteY3" fmla="*/ 757523 h 1594345"/>
              <a:gd name="connsiteX4" fmla="*/ 1061370 w 2223799"/>
              <a:gd name="connsiteY4" fmla="*/ 711531 h 1594345"/>
              <a:gd name="connsiteX5" fmla="*/ 1310051 w 2223799"/>
              <a:gd name="connsiteY5" fmla="*/ 725829 h 1594345"/>
              <a:gd name="connsiteX6" fmla="*/ 1311155 w 2223799"/>
              <a:gd name="connsiteY6" fmla="*/ 724964 h 1594345"/>
              <a:gd name="connsiteX7" fmla="*/ 1359698 w 2223799"/>
              <a:gd name="connsiteY7" fmla="*/ 686926 h 1594345"/>
              <a:gd name="connsiteX8" fmla="*/ 1430794 w 2223799"/>
              <a:gd name="connsiteY8" fmla="*/ 667863 h 1594345"/>
              <a:gd name="connsiteX9" fmla="*/ 1514000 w 2223799"/>
              <a:gd name="connsiteY9" fmla="*/ 674779 h 1594345"/>
              <a:gd name="connsiteX10" fmla="*/ 1578612 w 2223799"/>
              <a:gd name="connsiteY10" fmla="*/ 707787 h 1594345"/>
              <a:gd name="connsiteX11" fmla="*/ 1580541 w 2223799"/>
              <a:gd name="connsiteY11" fmla="*/ 708773 h 1594345"/>
              <a:gd name="connsiteX12" fmla="*/ 1543535 w 2223799"/>
              <a:gd name="connsiteY12" fmla="*/ 0 h 1594345"/>
              <a:gd name="connsiteX13" fmla="*/ 1731495 w 2223799"/>
              <a:gd name="connsiteY13" fmla="*/ 667385 h 1594345"/>
              <a:gd name="connsiteX14" fmla="*/ 1786974 w 2223799"/>
              <a:gd name="connsiteY14" fmla="*/ 676651 h 1594345"/>
              <a:gd name="connsiteX15" fmla="*/ 1891658 w 2223799"/>
              <a:gd name="connsiteY15" fmla="*/ 764282 h 1594345"/>
              <a:gd name="connsiteX16" fmla="*/ 1892227 w 2223799"/>
              <a:gd name="connsiteY16" fmla="*/ 764438 h 1594345"/>
              <a:gd name="connsiteX17" fmla="*/ 1936492 w 2223799"/>
              <a:gd name="connsiteY17" fmla="*/ 776577 h 1594345"/>
              <a:gd name="connsiteX18" fmla="*/ 2026004 w 2223799"/>
              <a:gd name="connsiteY18" fmla="*/ 849330 h 1594345"/>
              <a:gd name="connsiteX19" fmla="*/ 2035647 w 2223799"/>
              <a:gd name="connsiteY19" fmla="*/ 895811 h 1594345"/>
              <a:gd name="connsiteX20" fmla="*/ 2035067 w 2223799"/>
              <a:gd name="connsiteY20" fmla="*/ 897506 h 1594345"/>
              <a:gd name="connsiteX21" fmla="*/ 2044058 w 2223799"/>
              <a:gd name="connsiteY21" fmla="*/ 916682 h 1594345"/>
              <a:gd name="connsiteX22" fmla="*/ 2044627 w 2223799"/>
              <a:gd name="connsiteY22" fmla="*/ 916838 h 1594345"/>
              <a:gd name="connsiteX23" fmla="*/ 2088892 w 2223799"/>
              <a:gd name="connsiteY23" fmla="*/ 928977 h 1594345"/>
              <a:gd name="connsiteX24" fmla="*/ 2178404 w 2223799"/>
              <a:gd name="connsiteY24" fmla="*/ 1001730 h 1594345"/>
              <a:gd name="connsiteX25" fmla="*/ 2172391 w 2223799"/>
              <a:gd name="connsiteY25" fmla="*/ 1093952 h 1594345"/>
              <a:gd name="connsiteX26" fmla="*/ 2216318 w 2223799"/>
              <a:gd name="connsiteY26" fmla="*/ 1234957 h 1594345"/>
              <a:gd name="connsiteX27" fmla="*/ 2010544 w 2223799"/>
              <a:gd name="connsiteY27" fmla="*/ 1358386 h 1594345"/>
              <a:gd name="connsiteX28" fmla="*/ 1936881 w 2223799"/>
              <a:gd name="connsiteY28" fmla="*/ 1464149 h 1594345"/>
              <a:gd name="connsiteX29" fmla="*/ 1686081 w 2223799"/>
              <a:gd name="connsiteY29" fmla="*/ 1476955 h 1594345"/>
              <a:gd name="connsiteX30" fmla="*/ 1506854 w 2223799"/>
              <a:gd name="connsiteY30" fmla="*/ 1589784 h 1594345"/>
              <a:gd name="connsiteX31" fmla="*/ 1243331 w 2223799"/>
              <a:gd name="connsiteY31" fmla="*/ 1520914 h 1594345"/>
              <a:gd name="connsiteX32" fmla="*/ 885776 w 2223799"/>
              <a:gd name="connsiteY32" fmla="*/ 1484432 h 1594345"/>
              <a:gd name="connsiteX33" fmla="*/ 854169 w 2223799"/>
              <a:gd name="connsiteY33" fmla="*/ 1455002 h 1594345"/>
              <a:gd name="connsiteX34" fmla="*/ 851196 w 2223799"/>
              <a:gd name="connsiteY34" fmla="*/ 1452840 h 1594345"/>
              <a:gd name="connsiteX35" fmla="*/ 836140 w 2223799"/>
              <a:gd name="connsiteY35" fmla="*/ 1452232 h 1594345"/>
              <a:gd name="connsiteX36" fmla="*/ 793450 w 2223799"/>
              <a:gd name="connsiteY36" fmla="*/ 1465636 h 1594345"/>
              <a:gd name="connsiteX37" fmla="*/ 454615 w 2223799"/>
              <a:gd name="connsiteY37" fmla="*/ 1381069 h 1594345"/>
              <a:gd name="connsiteX38" fmla="*/ 282502 w 2223799"/>
              <a:gd name="connsiteY38" fmla="*/ 1305347 h 1594345"/>
              <a:gd name="connsiteX39" fmla="*/ 319279 w 2223799"/>
              <a:gd name="connsiteY39" fmla="*/ 1203135 h 1594345"/>
              <a:gd name="connsiteX40" fmla="*/ 241619 w 2223799"/>
              <a:gd name="connsiteY40" fmla="*/ 1098269 h 1594345"/>
              <a:gd name="connsiteX41" fmla="*/ 383445 w 2223799"/>
              <a:gd name="connsiteY41" fmla="*/ 1005061 h 1594345"/>
              <a:gd name="connsiteX42" fmla="*/ 384802 w 2223799"/>
              <a:gd name="connsiteY42" fmla="*/ 1002604 h 1594345"/>
              <a:gd name="connsiteX43" fmla="*/ 384802 w 2223799"/>
              <a:gd name="connsiteY43" fmla="*/ 1002604 h 1594345"/>
              <a:gd name="connsiteX44" fmla="*/ 447979 w 2223799"/>
              <a:gd name="connsiteY44" fmla="*/ 868754 h 1594345"/>
              <a:gd name="connsiteX45" fmla="*/ 593550 w 2223799"/>
              <a:gd name="connsiteY45" fmla="*/ 817375 h 1594345"/>
              <a:gd name="connsiteX46" fmla="*/ 660018 w 2223799"/>
              <a:gd name="connsiteY46" fmla="*/ 818200 h 1594345"/>
              <a:gd name="connsiteX47" fmla="*/ 660504 w 2223799"/>
              <a:gd name="connsiteY47" fmla="*/ 817464 h 1594345"/>
              <a:gd name="connsiteX48" fmla="*/ 273106 w 2223799"/>
              <a:gd name="connsiteY48" fmla="*/ 435093 h 1594345"/>
              <a:gd name="connsiteX49" fmla="*/ 457891 w 2223799"/>
              <a:gd name="connsiteY49" fmla="*/ 292853 h 1594345"/>
              <a:gd name="connsiteX0" fmla="*/ 457891 w 2223799"/>
              <a:gd name="connsiteY0" fmla="*/ 292853 h 1594345"/>
              <a:gd name="connsiteX1" fmla="*/ 715039 w 2223799"/>
              <a:gd name="connsiteY1" fmla="*/ 549499 h 1594345"/>
              <a:gd name="connsiteX2" fmla="*/ 1000181 w 2223799"/>
              <a:gd name="connsiteY2" fmla="*/ 757574 h 1594345"/>
              <a:gd name="connsiteX3" fmla="*/ 1000249 w 2223799"/>
              <a:gd name="connsiteY3" fmla="*/ 757523 h 1594345"/>
              <a:gd name="connsiteX4" fmla="*/ 1061370 w 2223799"/>
              <a:gd name="connsiteY4" fmla="*/ 711531 h 1594345"/>
              <a:gd name="connsiteX5" fmla="*/ 1310051 w 2223799"/>
              <a:gd name="connsiteY5" fmla="*/ 725829 h 1594345"/>
              <a:gd name="connsiteX6" fmla="*/ 1311155 w 2223799"/>
              <a:gd name="connsiteY6" fmla="*/ 724964 h 1594345"/>
              <a:gd name="connsiteX7" fmla="*/ 1359698 w 2223799"/>
              <a:gd name="connsiteY7" fmla="*/ 686926 h 1594345"/>
              <a:gd name="connsiteX8" fmla="*/ 1430794 w 2223799"/>
              <a:gd name="connsiteY8" fmla="*/ 667863 h 1594345"/>
              <a:gd name="connsiteX9" fmla="*/ 1514000 w 2223799"/>
              <a:gd name="connsiteY9" fmla="*/ 674779 h 1594345"/>
              <a:gd name="connsiteX10" fmla="*/ 1578612 w 2223799"/>
              <a:gd name="connsiteY10" fmla="*/ 707787 h 1594345"/>
              <a:gd name="connsiteX11" fmla="*/ 1580541 w 2223799"/>
              <a:gd name="connsiteY11" fmla="*/ 708773 h 1594345"/>
              <a:gd name="connsiteX12" fmla="*/ 1543535 w 2223799"/>
              <a:gd name="connsiteY12" fmla="*/ 0 h 1594345"/>
              <a:gd name="connsiteX13" fmla="*/ 1731495 w 2223799"/>
              <a:gd name="connsiteY13" fmla="*/ 667385 h 1594345"/>
              <a:gd name="connsiteX14" fmla="*/ 1786974 w 2223799"/>
              <a:gd name="connsiteY14" fmla="*/ 676651 h 1594345"/>
              <a:gd name="connsiteX15" fmla="*/ 1891658 w 2223799"/>
              <a:gd name="connsiteY15" fmla="*/ 764282 h 1594345"/>
              <a:gd name="connsiteX16" fmla="*/ 1892227 w 2223799"/>
              <a:gd name="connsiteY16" fmla="*/ 764438 h 1594345"/>
              <a:gd name="connsiteX17" fmla="*/ 1936492 w 2223799"/>
              <a:gd name="connsiteY17" fmla="*/ 776577 h 1594345"/>
              <a:gd name="connsiteX18" fmla="*/ 2026004 w 2223799"/>
              <a:gd name="connsiteY18" fmla="*/ 849330 h 1594345"/>
              <a:gd name="connsiteX19" fmla="*/ 2035647 w 2223799"/>
              <a:gd name="connsiteY19" fmla="*/ 895811 h 1594345"/>
              <a:gd name="connsiteX20" fmla="*/ 2035067 w 2223799"/>
              <a:gd name="connsiteY20" fmla="*/ 897506 h 1594345"/>
              <a:gd name="connsiteX21" fmla="*/ 2044058 w 2223799"/>
              <a:gd name="connsiteY21" fmla="*/ 916682 h 1594345"/>
              <a:gd name="connsiteX22" fmla="*/ 2044627 w 2223799"/>
              <a:gd name="connsiteY22" fmla="*/ 916838 h 1594345"/>
              <a:gd name="connsiteX23" fmla="*/ 2088892 w 2223799"/>
              <a:gd name="connsiteY23" fmla="*/ 928977 h 1594345"/>
              <a:gd name="connsiteX24" fmla="*/ 2178404 w 2223799"/>
              <a:gd name="connsiteY24" fmla="*/ 1001730 h 1594345"/>
              <a:gd name="connsiteX25" fmla="*/ 2172391 w 2223799"/>
              <a:gd name="connsiteY25" fmla="*/ 1093952 h 1594345"/>
              <a:gd name="connsiteX26" fmla="*/ 2216318 w 2223799"/>
              <a:gd name="connsiteY26" fmla="*/ 1234957 h 1594345"/>
              <a:gd name="connsiteX27" fmla="*/ 2010544 w 2223799"/>
              <a:gd name="connsiteY27" fmla="*/ 1358386 h 1594345"/>
              <a:gd name="connsiteX28" fmla="*/ 1936881 w 2223799"/>
              <a:gd name="connsiteY28" fmla="*/ 1464149 h 1594345"/>
              <a:gd name="connsiteX29" fmla="*/ 1686081 w 2223799"/>
              <a:gd name="connsiteY29" fmla="*/ 1476955 h 1594345"/>
              <a:gd name="connsiteX30" fmla="*/ 1506854 w 2223799"/>
              <a:gd name="connsiteY30" fmla="*/ 1589784 h 1594345"/>
              <a:gd name="connsiteX31" fmla="*/ 1243331 w 2223799"/>
              <a:gd name="connsiteY31" fmla="*/ 1520914 h 1594345"/>
              <a:gd name="connsiteX32" fmla="*/ 885776 w 2223799"/>
              <a:gd name="connsiteY32" fmla="*/ 1484432 h 1594345"/>
              <a:gd name="connsiteX33" fmla="*/ 854169 w 2223799"/>
              <a:gd name="connsiteY33" fmla="*/ 1455002 h 1594345"/>
              <a:gd name="connsiteX34" fmla="*/ 851196 w 2223799"/>
              <a:gd name="connsiteY34" fmla="*/ 1452840 h 1594345"/>
              <a:gd name="connsiteX35" fmla="*/ 836140 w 2223799"/>
              <a:gd name="connsiteY35" fmla="*/ 1452232 h 1594345"/>
              <a:gd name="connsiteX36" fmla="*/ 793450 w 2223799"/>
              <a:gd name="connsiteY36" fmla="*/ 1465636 h 1594345"/>
              <a:gd name="connsiteX37" fmla="*/ 454615 w 2223799"/>
              <a:gd name="connsiteY37" fmla="*/ 1381069 h 1594345"/>
              <a:gd name="connsiteX38" fmla="*/ 282502 w 2223799"/>
              <a:gd name="connsiteY38" fmla="*/ 1305347 h 1594345"/>
              <a:gd name="connsiteX39" fmla="*/ 319279 w 2223799"/>
              <a:gd name="connsiteY39" fmla="*/ 1203135 h 1594345"/>
              <a:gd name="connsiteX40" fmla="*/ 241619 w 2223799"/>
              <a:gd name="connsiteY40" fmla="*/ 1098269 h 1594345"/>
              <a:gd name="connsiteX41" fmla="*/ 383445 w 2223799"/>
              <a:gd name="connsiteY41" fmla="*/ 1005061 h 1594345"/>
              <a:gd name="connsiteX42" fmla="*/ 384802 w 2223799"/>
              <a:gd name="connsiteY42" fmla="*/ 1002604 h 1594345"/>
              <a:gd name="connsiteX43" fmla="*/ 384802 w 2223799"/>
              <a:gd name="connsiteY43" fmla="*/ 1002604 h 1594345"/>
              <a:gd name="connsiteX44" fmla="*/ 447979 w 2223799"/>
              <a:gd name="connsiteY44" fmla="*/ 868754 h 1594345"/>
              <a:gd name="connsiteX45" fmla="*/ 593550 w 2223799"/>
              <a:gd name="connsiteY45" fmla="*/ 817375 h 1594345"/>
              <a:gd name="connsiteX46" fmla="*/ 660018 w 2223799"/>
              <a:gd name="connsiteY46" fmla="*/ 818200 h 1594345"/>
              <a:gd name="connsiteX47" fmla="*/ 660504 w 2223799"/>
              <a:gd name="connsiteY47" fmla="*/ 817464 h 1594345"/>
              <a:gd name="connsiteX48" fmla="*/ 273106 w 2223799"/>
              <a:gd name="connsiteY48" fmla="*/ 435093 h 1594345"/>
              <a:gd name="connsiteX49" fmla="*/ 457891 w 2223799"/>
              <a:gd name="connsiteY49" fmla="*/ 292853 h 1594345"/>
              <a:gd name="connsiteX0" fmla="*/ 457891 w 2223799"/>
              <a:gd name="connsiteY0" fmla="*/ 454807 h 1756299"/>
              <a:gd name="connsiteX1" fmla="*/ 715039 w 2223799"/>
              <a:gd name="connsiteY1" fmla="*/ 711453 h 1756299"/>
              <a:gd name="connsiteX2" fmla="*/ 1000181 w 2223799"/>
              <a:gd name="connsiteY2" fmla="*/ 919528 h 1756299"/>
              <a:gd name="connsiteX3" fmla="*/ 1000249 w 2223799"/>
              <a:gd name="connsiteY3" fmla="*/ 919477 h 1756299"/>
              <a:gd name="connsiteX4" fmla="*/ 1061370 w 2223799"/>
              <a:gd name="connsiteY4" fmla="*/ 873485 h 1756299"/>
              <a:gd name="connsiteX5" fmla="*/ 1310051 w 2223799"/>
              <a:gd name="connsiteY5" fmla="*/ 887783 h 1756299"/>
              <a:gd name="connsiteX6" fmla="*/ 1311155 w 2223799"/>
              <a:gd name="connsiteY6" fmla="*/ 886918 h 1756299"/>
              <a:gd name="connsiteX7" fmla="*/ 1359698 w 2223799"/>
              <a:gd name="connsiteY7" fmla="*/ 848880 h 1756299"/>
              <a:gd name="connsiteX8" fmla="*/ 1430794 w 2223799"/>
              <a:gd name="connsiteY8" fmla="*/ 829817 h 1756299"/>
              <a:gd name="connsiteX9" fmla="*/ 1514000 w 2223799"/>
              <a:gd name="connsiteY9" fmla="*/ 836733 h 1756299"/>
              <a:gd name="connsiteX10" fmla="*/ 1578612 w 2223799"/>
              <a:gd name="connsiteY10" fmla="*/ 869741 h 1756299"/>
              <a:gd name="connsiteX11" fmla="*/ 1580541 w 2223799"/>
              <a:gd name="connsiteY11" fmla="*/ 870727 h 1756299"/>
              <a:gd name="connsiteX12" fmla="*/ 1543535 w 2223799"/>
              <a:gd name="connsiteY12" fmla="*/ 161954 h 1756299"/>
              <a:gd name="connsiteX13" fmla="*/ 1731495 w 2223799"/>
              <a:gd name="connsiteY13" fmla="*/ 829339 h 1756299"/>
              <a:gd name="connsiteX14" fmla="*/ 1786974 w 2223799"/>
              <a:gd name="connsiteY14" fmla="*/ 838605 h 1756299"/>
              <a:gd name="connsiteX15" fmla="*/ 1891658 w 2223799"/>
              <a:gd name="connsiteY15" fmla="*/ 926236 h 1756299"/>
              <a:gd name="connsiteX16" fmla="*/ 1892227 w 2223799"/>
              <a:gd name="connsiteY16" fmla="*/ 926392 h 1756299"/>
              <a:gd name="connsiteX17" fmla="*/ 1936492 w 2223799"/>
              <a:gd name="connsiteY17" fmla="*/ 938531 h 1756299"/>
              <a:gd name="connsiteX18" fmla="*/ 2026004 w 2223799"/>
              <a:gd name="connsiteY18" fmla="*/ 1011284 h 1756299"/>
              <a:gd name="connsiteX19" fmla="*/ 2035647 w 2223799"/>
              <a:gd name="connsiteY19" fmla="*/ 1057765 h 1756299"/>
              <a:gd name="connsiteX20" fmla="*/ 2035067 w 2223799"/>
              <a:gd name="connsiteY20" fmla="*/ 1059460 h 1756299"/>
              <a:gd name="connsiteX21" fmla="*/ 2044058 w 2223799"/>
              <a:gd name="connsiteY21" fmla="*/ 1078636 h 1756299"/>
              <a:gd name="connsiteX22" fmla="*/ 2044627 w 2223799"/>
              <a:gd name="connsiteY22" fmla="*/ 1078792 h 1756299"/>
              <a:gd name="connsiteX23" fmla="*/ 2088892 w 2223799"/>
              <a:gd name="connsiteY23" fmla="*/ 1090931 h 1756299"/>
              <a:gd name="connsiteX24" fmla="*/ 2178404 w 2223799"/>
              <a:gd name="connsiteY24" fmla="*/ 1163684 h 1756299"/>
              <a:gd name="connsiteX25" fmla="*/ 2172391 w 2223799"/>
              <a:gd name="connsiteY25" fmla="*/ 1255906 h 1756299"/>
              <a:gd name="connsiteX26" fmla="*/ 2216318 w 2223799"/>
              <a:gd name="connsiteY26" fmla="*/ 1396911 h 1756299"/>
              <a:gd name="connsiteX27" fmla="*/ 2010544 w 2223799"/>
              <a:gd name="connsiteY27" fmla="*/ 1520340 h 1756299"/>
              <a:gd name="connsiteX28" fmla="*/ 1936881 w 2223799"/>
              <a:gd name="connsiteY28" fmla="*/ 1626103 h 1756299"/>
              <a:gd name="connsiteX29" fmla="*/ 1686081 w 2223799"/>
              <a:gd name="connsiteY29" fmla="*/ 1638909 h 1756299"/>
              <a:gd name="connsiteX30" fmla="*/ 1506854 w 2223799"/>
              <a:gd name="connsiteY30" fmla="*/ 1751738 h 1756299"/>
              <a:gd name="connsiteX31" fmla="*/ 1243331 w 2223799"/>
              <a:gd name="connsiteY31" fmla="*/ 1682868 h 1756299"/>
              <a:gd name="connsiteX32" fmla="*/ 885776 w 2223799"/>
              <a:gd name="connsiteY32" fmla="*/ 1646386 h 1756299"/>
              <a:gd name="connsiteX33" fmla="*/ 854169 w 2223799"/>
              <a:gd name="connsiteY33" fmla="*/ 1616956 h 1756299"/>
              <a:gd name="connsiteX34" fmla="*/ 851196 w 2223799"/>
              <a:gd name="connsiteY34" fmla="*/ 1614794 h 1756299"/>
              <a:gd name="connsiteX35" fmla="*/ 836140 w 2223799"/>
              <a:gd name="connsiteY35" fmla="*/ 1614186 h 1756299"/>
              <a:gd name="connsiteX36" fmla="*/ 793450 w 2223799"/>
              <a:gd name="connsiteY36" fmla="*/ 1627590 h 1756299"/>
              <a:gd name="connsiteX37" fmla="*/ 454615 w 2223799"/>
              <a:gd name="connsiteY37" fmla="*/ 1543023 h 1756299"/>
              <a:gd name="connsiteX38" fmla="*/ 282502 w 2223799"/>
              <a:gd name="connsiteY38" fmla="*/ 1467301 h 1756299"/>
              <a:gd name="connsiteX39" fmla="*/ 319279 w 2223799"/>
              <a:gd name="connsiteY39" fmla="*/ 1365089 h 1756299"/>
              <a:gd name="connsiteX40" fmla="*/ 241619 w 2223799"/>
              <a:gd name="connsiteY40" fmla="*/ 1260223 h 1756299"/>
              <a:gd name="connsiteX41" fmla="*/ 383445 w 2223799"/>
              <a:gd name="connsiteY41" fmla="*/ 1167015 h 1756299"/>
              <a:gd name="connsiteX42" fmla="*/ 384802 w 2223799"/>
              <a:gd name="connsiteY42" fmla="*/ 1164558 h 1756299"/>
              <a:gd name="connsiteX43" fmla="*/ 384802 w 2223799"/>
              <a:gd name="connsiteY43" fmla="*/ 1164558 h 1756299"/>
              <a:gd name="connsiteX44" fmla="*/ 447979 w 2223799"/>
              <a:gd name="connsiteY44" fmla="*/ 1030708 h 1756299"/>
              <a:gd name="connsiteX45" fmla="*/ 593550 w 2223799"/>
              <a:gd name="connsiteY45" fmla="*/ 979329 h 1756299"/>
              <a:gd name="connsiteX46" fmla="*/ 660018 w 2223799"/>
              <a:gd name="connsiteY46" fmla="*/ 980154 h 1756299"/>
              <a:gd name="connsiteX47" fmla="*/ 660504 w 2223799"/>
              <a:gd name="connsiteY47" fmla="*/ 979418 h 1756299"/>
              <a:gd name="connsiteX48" fmla="*/ 273106 w 2223799"/>
              <a:gd name="connsiteY48" fmla="*/ 597047 h 1756299"/>
              <a:gd name="connsiteX49" fmla="*/ 457891 w 2223799"/>
              <a:gd name="connsiteY49" fmla="*/ 454807 h 1756299"/>
              <a:gd name="connsiteX0" fmla="*/ 457891 w 2223799"/>
              <a:gd name="connsiteY0" fmla="*/ 278709 h 1580201"/>
              <a:gd name="connsiteX1" fmla="*/ 715039 w 2223799"/>
              <a:gd name="connsiteY1" fmla="*/ 535355 h 1580201"/>
              <a:gd name="connsiteX2" fmla="*/ 1000181 w 2223799"/>
              <a:gd name="connsiteY2" fmla="*/ 743430 h 1580201"/>
              <a:gd name="connsiteX3" fmla="*/ 1000249 w 2223799"/>
              <a:gd name="connsiteY3" fmla="*/ 743379 h 1580201"/>
              <a:gd name="connsiteX4" fmla="*/ 1061370 w 2223799"/>
              <a:gd name="connsiteY4" fmla="*/ 697387 h 1580201"/>
              <a:gd name="connsiteX5" fmla="*/ 1310051 w 2223799"/>
              <a:gd name="connsiteY5" fmla="*/ 711685 h 1580201"/>
              <a:gd name="connsiteX6" fmla="*/ 1311155 w 2223799"/>
              <a:gd name="connsiteY6" fmla="*/ 710820 h 1580201"/>
              <a:gd name="connsiteX7" fmla="*/ 1359698 w 2223799"/>
              <a:gd name="connsiteY7" fmla="*/ 672782 h 1580201"/>
              <a:gd name="connsiteX8" fmla="*/ 1430794 w 2223799"/>
              <a:gd name="connsiteY8" fmla="*/ 653719 h 1580201"/>
              <a:gd name="connsiteX9" fmla="*/ 1514000 w 2223799"/>
              <a:gd name="connsiteY9" fmla="*/ 660635 h 1580201"/>
              <a:gd name="connsiteX10" fmla="*/ 1578612 w 2223799"/>
              <a:gd name="connsiteY10" fmla="*/ 693643 h 1580201"/>
              <a:gd name="connsiteX11" fmla="*/ 1580541 w 2223799"/>
              <a:gd name="connsiteY11" fmla="*/ 694629 h 1580201"/>
              <a:gd name="connsiteX12" fmla="*/ 1534010 w 2223799"/>
              <a:gd name="connsiteY12" fmla="*/ 189056 h 1580201"/>
              <a:gd name="connsiteX13" fmla="*/ 1731495 w 2223799"/>
              <a:gd name="connsiteY13" fmla="*/ 653241 h 1580201"/>
              <a:gd name="connsiteX14" fmla="*/ 1786974 w 2223799"/>
              <a:gd name="connsiteY14" fmla="*/ 662507 h 1580201"/>
              <a:gd name="connsiteX15" fmla="*/ 1891658 w 2223799"/>
              <a:gd name="connsiteY15" fmla="*/ 750138 h 1580201"/>
              <a:gd name="connsiteX16" fmla="*/ 1892227 w 2223799"/>
              <a:gd name="connsiteY16" fmla="*/ 750294 h 1580201"/>
              <a:gd name="connsiteX17" fmla="*/ 1936492 w 2223799"/>
              <a:gd name="connsiteY17" fmla="*/ 762433 h 1580201"/>
              <a:gd name="connsiteX18" fmla="*/ 2026004 w 2223799"/>
              <a:gd name="connsiteY18" fmla="*/ 835186 h 1580201"/>
              <a:gd name="connsiteX19" fmla="*/ 2035647 w 2223799"/>
              <a:gd name="connsiteY19" fmla="*/ 881667 h 1580201"/>
              <a:gd name="connsiteX20" fmla="*/ 2035067 w 2223799"/>
              <a:gd name="connsiteY20" fmla="*/ 883362 h 1580201"/>
              <a:gd name="connsiteX21" fmla="*/ 2044058 w 2223799"/>
              <a:gd name="connsiteY21" fmla="*/ 902538 h 1580201"/>
              <a:gd name="connsiteX22" fmla="*/ 2044627 w 2223799"/>
              <a:gd name="connsiteY22" fmla="*/ 902694 h 1580201"/>
              <a:gd name="connsiteX23" fmla="*/ 2088892 w 2223799"/>
              <a:gd name="connsiteY23" fmla="*/ 914833 h 1580201"/>
              <a:gd name="connsiteX24" fmla="*/ 2178404 w 2223799"/>
              <a:gd name="connsiteY24" fmla="*/ 987586 h 1580201"/>
              <a:gd name="connsiteX25" fmla="*/ 2172391 w 2223799"/>
              <a:gd name="connsiteY25" fmla="*/ 1079808 h 1580201"/>
              <a:gd name="connsiteX26" fmla="*/ 2216318 w 2223799"/>
              <a:gd name="connsiteY26" fmla="*/ 1220813 h 1580201"/>
              <a:gd name="connsiteX27" fmla="*/ 2010544 w 2223799"/>
              <a:gd name="connsiteY27" fmla="*/ 1344242 h 1580201"/>
              <a:gd name="connsiteX28" fmla="*/ 1936881 w 2223799"/>
              <a:gd name="connsiteY28" fmla="*/ 1450005 h 1580201"/>
              <a:gd name="connsiteX29" fmla="*/ 1686081 w 2223799"/>
              <a:gd name="connsiteY29" fmla="*/ 1462811 h 1580201"/>
              <a:gd name="connsiteX30" fmla="*/ 1506854 w 2223799"/>
              <a:gd name="connsiteY30" fmla="*/ 1575640 h 1580201"/>
              <a:gd name="connsiteX31" fmla="*/ 1243331 w 2223799"/>
              <a:gd name="connsiteY31" fmla="*/ 1506770 h 1580201"/>
              <a:gd name="connsiteX32" fmla="*/ 885776 w 2223799"/>
              <a:gd name="connsiteY32" fmla="*/ 1470288 h 1580201"/>
              <a:gd name="connsiteX33" fmla="*/ 854169 w 2223799"/>
              <a:gd name="connsiteY33" fmla="*/ 1440858 h 1580201"/>
              <a:gd name="connsiteX34" fmla="*/ 851196 w 2223799"/>
              <a:gd name="connsiteY34" fmla="*/ 1438696 h 1580201"/>
              <a:gd name="connsiteX35" fmla="*/ 836140 w 2223799"/>
              <a:gd name="connsiteY35" fmla="*/ 1438088 h 1580201"/>
              <a:gd name="connsiteX36" fmla="*/ 793450 w 2223799"/>
              <a:gd name="connsiteY36" fmla="*/ 1451492 h 1580201"/>
              <a:gd name="connsiteX37" fmla="*/ 454615 w 2223799"/>
              <a:gd name="connsiteY37" fmla="*/ 1366925 h 1580201"/>
              <a:gd name="connsiteX38" fmla="*/ 282502 w 2223799"/>
              <a:gd name="connsiteY38" fmla="*/ 1291203 h 1580201"/>
              <a:gd name="connsiteX39" fmla="*/ 319279 w 2223799"/>
              <a:gd name="connsiteY39" fmla="*/ 1188991 h 1580201"/>
              <a:gd name="connsiteX40" fmla="*/ 241619 w 2223799"/>
              <a:gd name="connsiteY40" fmla="*/ 1084125 h 1580201"/>
              <a:gd name="connsiteX41" fmla="*/ 383445 w 2223799"/>
              <a:gd name="connsiteY41" fmla="*/ 990917 h 1580201"/>
              <a:gd name="connsiteX42" fmla="*/ 384802 w 2223799"/>
              <a:gd name="connsiteY42" fmla="*/ 988460 h 1580201"/>
              <a:gd name="connsiteX43" fmla="*/ 384802 w 2223799"/>
              <a:gd name="connsiteY43" fmla="*/ 988460 h 1580201"/>
              <a:gd name="connsiteX44" fmla="*/ 447979 w 2223799"/>
              <a:gd name="connsiteY44" fmla="*/ 854610 h 1580201"/>
              <a:gd name="connsiteX45" fmla="*/ 593550 w 2223799"/>
              <a:gd name="connsiteY45" fmla="*/ 803231 h 1580201"/>
              <a:gd name="connsiteX46" fmla="*/ 660018 w 2223799"/>
              <a:gd name="connsiteY46" fmla="*/ 804056 h 1580201"/>
              <a:gd name="connsiteX47" fmla="*/ 660504 w 2223799"/>
              <a:gd name="connsiteY47" fmla="*/ 803320 h 1580201"/>
              <a:gd name="connsiteX48" fmla="*/ 273106 w 2223799"/>
              <a:gd name="connsiteY48" fmla="*/ 420949 h 1580201"/>
              <a:gd name="connsiteX49" fmla="*/ 457891 w 2223799"/>
              <a:gd name="connsiteY49" fmla="*/ 278709 h 1580201"/>
              <a:gd name="connsiteX0" fmla="*/ 457891 w 2223799"/>
              <a:gd name="connsiteY0" fmla="*/ 278709 h 1580201"/>
              <a:gd name="connsiteX1" fmla="*/ 715039 w 2223799"/>
              <a:gd name="connsiteY1" fmla="*/ 535355 h 1580201"/>
              <a:gd name="connsiteX2" fmla="*/ 1000181 w 2223799"/>
              <a:gd name="connsiteY2" fmla="*/ 743430 h 1580201"/>
              <a:gd name="connsiteX3" fmla="*/ 1000249 w 2223799"/>
              <a:gd name="connsiteY3" fmla="*/ 743379 h 1580201"/>
              <a:gd name="connsiteX4" fmla="*/ 1061370 w 2223799"/>
              <a:gd name="connsiteY4" fmla="*/ 697387 h 1580201"/>
              <a:gd name="connsiteX5" fmla="*/ 1310051 w 2223799"/>
              <a:gd name="connsiteY5" fmla="*/ 711685 h 1580201"/>
              <a:gd name="connsiteX6" fmla="*/ 1311155 w 2223799"/>
              <a:gd name="connsiteY6" fmla="*/ 710820 h 1580201"/>
              <a:gd name="connsiteX7" fmla="*/ 1359698 w 2223799"/>
              <a:gd name="connsiteY7" fmla="*/ 672782 h 1580201"/>
              <a:gd name="connsiteX8" fmla="*/ 1430794 w 2223799"/>
              <a:gd name="connsiteY8" fmla="*/ 653719 h 1580201"/>
              <a:gd name="connsiteX9" fmla="*/ 1514000 w 2223799"/>
              <a:gd name="connsiteY9" fmla="*/ 660635 h 1580201"/>
              <a:gd name="connsiteX10" fmla="*/ 1578612 w 2223799"/>
              <a:gd name="connsiteY10" fmla="*/ 693643 h 1580201"/>
              <a:gd name="connsiteX11" fmla="*/ 1580541 w 2223799"/>
              <a:gd name="connsiteY11" fmla="*/ 694629 h 1580201"/>
              <a:gd name="connsiteX12" fmla="*/ 1534010 w 2223799"/>
              <a:gd name="connsiteY12" fmla="*/ 189056 h 1580201"/>
              <a:gd name="connsiteX13" fmla="*/ 1731495 w 2223799"/>
              <a:gd name="connsiteY13" fmla="*/ 653241 h 1580201"/>
              <a:gd name="connsiteX14" fmla="*/ 1786974 w 2223799"/>
              <a:gd name="connsiteY14" fmla="*/ 662507 h 1580201"/>
              <a:gd name="connsiteX15" fmla="*/ 1891658 w 2223799"/>
              <a:gd name="connsiteY15" fmla="*/ 750138 h 1580201"/>
              <a:gd name="connsiteX16" fmla="*/ 1892227 w 2223799"/>
              <a:gd name="connsiteY16" fmla="*/ 750294 h 1580201"/>
              <a:gd name="connsiteX17" fmla="*/ 1936492 w 2223799"/>
              <a:gd name="connsiteY17" fmla="*/ 762433 h 1580201"/>
              <a:gd name="connsiteX18" fmla="*/ 2026004 w 2223799"/>
              <a:gd name="connsiteY18" fmla="*/ 835186 h 1580201"/>
              <a:gd name="connsiteX19" fmla="*/ 2035647 w 2223799"/>
              <a:gd name="connsiteY19" fmla="*/ 881667 h 1580201"/>
              <a:gd name="connsiteX20" fmla="*/ 2035067 w 2223799"/>
              <a:gd name="connsiteY20" fmla="*/ 883362 h 1580201"/>
              <a:gd name="connsiteX21" fmla="*/ 2044058 w 2223799"/>
              <a:gd name="connsiteY21" fmla="*/ 902538 h 1580201"/>
              <a:gd name="connsiteX22" fmla="*/ 2044627 w 2223799"/>
              <a:gd name="connsiteY22" fmla="*/ 902694 h 1580201"/>
              <a:gd name="connsiteX23" fmla="*/ 2088892 w 2223799"/>
              <a:gd name="connsiteY23" fmla="*/ 914833 h 1580201"/>
              <a:gd name="connsiteX24" fmla="*/ 2178404 w 2223799"/>
              <a:gd name="connsiteY24" fmla="*/ 987586 h 1580201"/>
              <a:gd name="connsiteX25" fmla="*/ 2172391 w 2223799"/>
              <a:gd name="connsiteY25" fmla="*/ 1079808 h 1580201"/>
              <a:gd name="connsiteX26" fmla="*/ 2216318 w 2223799"/>
              <a:gd name="connsiteY26" fmla="*/ 1220813 h 1580201"/>
              <a:gd name="connsiteX27" fmla="*/ 2010544 w 2223799"/>
              <a:gd name="connsiteY27" fmla="*/ 1344242 h 1580201"/>
              <a:gd name="connsiteX28" fmla="*/ 1936881 w 2223799"/>
              <a:gd name="connsiteY28" fmla="*/ 1450005 h 1580201"/>
              <a:gd name="connsiteX29" fmla="*/ 1686081 w 2223799"/>
              <a:gd name="connsiteY29" fmla="*/ 1462811 h 1580201"/>
              <a:gd name="connsiteX30" fmla="*/ 1506854 w 2223799"/>
              <a:gd name="connsiteY30" fmla="*/ 1575640 h 1580201"/>
              <a:gd name="connsiteX31" fmla="*/ 1243331 w 2223799"/>
              <a:gd name="connsiteY31" fmla="*/ 1506770 h 1580201"/>
              <a:gd name="connsiteX32" fmla="*/ 885776 w 2223799"/>
              <a:gd name="connsiteY32" fmla="*/ 1470288 h 1580201"/>
              <a:gd name="connsiteX33" fmla="*/ 854169 w 2223799"/>
              <a:gd name="connsiteY33" fmla="*/ 1440858 h 1580201"/>
              <a:gd name="connsiteX34" fmla="*/ 851196 w 2223799"/>
              <a:gd name="connsiteY34" fmla="*/ 1438696 h 1580201"/>
              <a:gd name="connsiteX35" fmla="*/ 836140 w 2223799"/>
              <a:gd name="connsiteY35" fmla="*/ 1438088 h 1580201"/>
              <a:gd name="connsiteX36" fmla="*/ 793450 w 2223799"/>
              <a:gd name="connsiteY36" fmla="*/ 1451492 h 1580201"/>
              <a:gd name="connsiteX37" fmla="*/ 454615 w 2223799"/>
              <a:gd name="connsiteY37" fmla="*/ 1366925 h 1580201"/>
              <a:gd name="connsiteX38" fmla="*/ 282502 w 2223799"/>
              <a:gd name="connsiteY38" fmla="*/ 1291203 h 1580201"/>
              <a:gd name="connsiteX39" fmla="*/ 319279 w 2223799"/>
              <a:gd name="connsiteY39" fmla="*/ 1188991 h 1580201"/>
              <a:gd name="connsiteX40" fmla="*/ 241619 w 2223799"/>
              <a:gd name="connsiteY40" fmla="*/ 1084125 h 1580201"/>
              <a:gd name="connsiteX41" fmla="*/ 383445 w 2223799"/>
              <a:gd name="connsiteY41" fmla="*/ 990917 h 1580201"/>
              <a:gd name="connsiteX42" fmla="*/ 384802 w 2223799"/>
              <a:gd name="connsiteY42" fmla="*/ 988460 h 1580201"/>
              <a:gd name="connsiteX43" fmla="*/ 384802 w 2223799"/>
              <a:gd name="connsiteY43" fmla="*/ 988460 h 1580201"/>
              <a:gd name="connsiteX44" fmla="*/ 447979 w 2223799"/>
              <a:gd name="connsiteY44" fmla="*/ 854610 h 1580201"/>
              <a:gd name="connsiteX45" fmla="*/ 593550 w 2223799"/>
              <a:gd name="connsiteY45" fmla="*/ 803231 h 1580201"/>
              <a:gd name="connsiteX46" fmla="*/ 660018 w 2223799"/>
              <a:gd name="connsiteY46" fmla="*/ 804056 h 1580201"/>
              <a:gd name="connsiteX47" fmla="*/ 660504 w 2223799"/>
              <a:gd name="connsiteY47" fmla="*/ 803320 h 1580201"/>
              <a:gd name="connsiteX48" fmla="*/ 273106 w 2223799"/>
              <a:gd name="connsiteY48" fmla="*/ 420949 h 1580201"/>
              <a:gd name="connsiteX49" fmla="*/ 457891 w 2223799"/>
              <a:gd name="connsiteY49" fmla="*/ 278709 h 1580201"/>
              <a:gd name="connsiteX0" fmla="*/ 457891 w 2223799"/>
              <a:gd name="connsiteY0" fmla="*/ 319077 h 1620569"/>
              <a:gd name="connsiteX1" fmla="*/ 715039 w 2223799"/>
              <a:gd name="connsiteY1" fmla="*/ 575723 h 1620569"/>
              <a:gd name="connsiteX2" fmla="*/ 1000181 w 2223799"/>
              <a:gd name="connsiteY2" fmla="*/ 783798 h 1620569"/>
              <a:gd name="connsiteX3" fmla="*/ 1000249 w 2223799"/>
              <a:gd name="connsiteY3" fmla="*/ 783747 h 1620569"/>
              <a:gd name="connsiteX4" fmla="*/ 1061370 w 2223799"/>
              <a:gd name="connsiteY4" fmla="*/ 737755 h 1620569"/>
              <a:gd name="connsiteX5" fmla="*/ 1310051 w 2223799"/>
              <a:gd name="connsiteY5" fmla="*/ 752053 h 1620569"/>
              <a:gd name="connsiteX6" fmla="*/ 1311155 w 2223799"/>
              <a:gd name="connsiteY6" fmla="*/ 751188 h 1620569"/>
              <a:gd name="connsiteX7" fmla="*/ 1359698 w 2223799"/>
              <a:gd name="connsiteY7" fmla="*/ 713150 h 1620569"/>
              <a:gd name="connsiteX8" fmla="*/ 1430794 w 2223799"/>
              <a:gd name="connsiteY8" fmla="*/ 694087 h 1620569"/>
              <a:gd name="connsiteX9" fmla="*/ 1514000 w 2223799"/>
              <a:gd name="connsiteY9" fmla="*/ 701003 h 1620569"/>
              <a:gd name="connsiteX10" fmla="*/ 1578612 w 2223799"/>
              <a:gd name="connsiteY10" fmla="*/ 734011 h 1620569"/>
              <a:gd name="connsiteX11" fmla="*/ 1580541 w 2223799"/>
              <a:gd name="connsiteY11" fmla="*/ 734997 h 1620569"/>
              <a:gd name="connsiteX12" fmla="*/ 1534010 w 2223799"/>
              <a:gd name="connsiteY12" fmla="*/ 229424 h 1620569"/>
              <a:gd name="connsiteX13" fmla="*/ 1731495 w 2223799"/>
              <a:gd name="connsiteY13" fmla="*/ 693609 h 1620569"/>
              <a:gd name="connsiteX14" fmla="*/ 1786974 w 2223799"/>
              <a:gd name="connsiteY14" fmla="*/ 702875 h 1620569"/>
              <a:gd name="connsiteX15" fmla="*/ 1891658 w 2223799"/>
              <a:gd name="connsiteY15" fmla="*/ 790506 h 1620569"/>
              <a:gd name="connsiteX16" fmla="*/ 1892227 w 2223799"/>
              <a:gd name="connsiteY16" fmla="*/ 790662 h 1620569"/>
              <a:gd name="connsiteX17" fmla="*/ 1936492 w 2223799"/>
              <a:gd name="connsiteY17" fmla="*/ 802801 h 1620569"/>
              <a:gd name="connsiteX18" fmla="*/ 2026004 w 2223799"/>
              <a:gd name="connsiteY18" fmla="*/ 875554 h 1620569"/>
              <a:gd name="connsiteX19" fmla="*/ 2035647 w 2223799"/>
              <a:gd name="connsiteY19" fmla="*/ 922035 h 1620569"/>
              <a:gd name="connsiteX20" fmla="*/ 2035067 w 2223799"/>
              <a:gd name="connsiteY20" fmla="*/ 923730 h 1620569"/>
              <a:gd name="connsiteX21" fmla="*/ 2044058 w 2223799"/>
              <a:gd name="connsiteY21" fmla="*/ 942906 h 1620569"/>
              <a:gd name="connsiteX22" fmla="*/ 2044627 w 2223799"/>
              <a:gd name="connsiteY22" fmla="*/ 943062 h 1620569"/>
              <a:gd name="connsiteX23" fmla="*/ 2088892 w 2223799"/>
              <a:gd name="connsiteY23" fmla="*/ 955201 h 1620569"/>
              <a:gd name="connsiteX24" fmla="*/ 2178404 w 2223799"/>
              <a:gd name="connsiteY24" fmla="*/ 1027954 h 1620569"/>
              <a:gd name="connsiteX25" fmla="*/ 2172391 w 2223799"/>
              <a:gd name="connsiteY25" fmla="*/ 1120176 h 1620569"/>
              <a:gd name="connsiteX26" fmla="*/ 2216318 w 2223799"/>
              <a:gd name="connsiteY26" fmla="*/ 1261181 h 1620569"/>
              <a:gd name="connsiteX27" fmla="*/ 2010544 w 2223799"/>
              <a:gd name="connsiteY27" fmla="*/ 1384610 h 1620569"/>
              <a:gd name="connsiteX28" fmla="*/ 1936881 w 2223799"/>
              <a:gd name="connsiteY28" fmla="*/ 1490373 h 1620569"/>
              <a:gd name="connsiteX29" fmla="*/ 1686081 w 2223799"/>
              <a:gd name="connsiteY29" fmla="*/ 1503179 h 1620569"/>
              <a:gd name="connsiteX30" fmla="*/ 1506854 w 2223799"/>
              <a:gd name="connsiteY30" fmla="*/ 1616008 h 1620569"/>
              <a:gd name="connsiteX31" fmla="*/ 1243331 w 2223799"/>
              <a:gd name="connsiteY31" fmla="*/ 1547138 h 1620569"/>
              <a:gd name="connsiteX32" fmla="*/ 885776 w 2223799"/>
              <a:gd name="connsiteY32" fmla="*/ 1510656 h 1620569"/>
              <a:gd name="connsiteX33" fmla="*/ 854169 w 2223799"/>
              <a:gd name="connsiteY33" fmla="*/ 1481226 h 1620569"/>
              <a:gd name="connsiteX34" fmla="*/ 851196 w 2223799"/>
              <a:gd name="connsiteY34" fmla="*/ 1479064 h 1620569"/>
              <a:gd name="connsiteX35" fmla="*/ 836140 w 2223799"/>
              <a:gd name="connsiteY35" fmla="*/ 1478456 h 1620569"/>
              <a:gd name="connsiteX36" fmla="*/ 793450 w 2223799"/>
              <a:gd name="connsiteY36" fmla="*/ 1491860 h 1620569"/>
              <a:gd name="connsiteX37" fmla="*/ 454615 w 2223799"/>
              <a:gd name="connsiteY37" fmla="*/ 1407293 h 1620569"/>
              <a:gd name="connsiteX38" fmla="*/ 282502 w 2223799"/>
              <a:gd name="connsiteY38" fmla="*/ 1331571 h 1620569"/>
              <a:gd name="connsiteX39" fmla="*/ 319279 w 2223799"/>
              <a:gd name="connsiteY39" fmla="*/ 1229359 h 1620569"/>
              <a:gd name="connsiteX40" fmla="*/ 241619 w 2223799"/>
              <a:gd name="connsiteY40" fmla="*/ 1124493 h 1620569"/>
              <a:gd name="connsiteX41" fmla="*/ 383445 w 2223799"/>
              <a:gd name="connsiteY41" fmla="*/ 1031285 h 1620569"/>
              <a:gd name="connsiteX42" fmla="*/ 384802 w 2223799"/>
              <a:gd name="connsiteY42" fmla="*/ 1028828 h 1620569"/>
              <a:gd name="connsiteX43" fmla="*/ 384802 w 2223799"/>
              <a:gd name="connsiteY43" fmla="*/ 1028828 h 1620569"/>
              <a:gd name="connsiteX44" fmla="*/ 447979 w 2223799"/>
              <a:gd name="connsiteY44" fmla="*/ 894978 h 1620569"/>
              <a:gd name="connsiteX45" fmla="*/ 593550 w 2223799"/>
              <a:gd name="connsiteY45" fmla="*/ 843599 h 1620569"/>
              <a:gd name="connsiteX46" fmla="*/ 660018 w 2223799"/>
              <a:gd name="connsiteY46" fmla="*/ 844424 h 1620569"/>
              <a:gd name="connsiteX47" fmla="*/ 660504 w 2223799"/>
              <a:gd name="connsiteY47" fmla="*/ 843688 h 1620569"/>
              <a:gd name="connsiteX48" fmla="*/ 273106 w 2223799"/>
              <a:gd name="connsiteY48" fmla="*/ 461317 h 1620569"/>
              <a:gd name="connsiteX49" fmla="*/ 457891 w 2223799"/>
              <a:gd name="connsiteY49" fmla="*/ 319077 h 1620569"/>
              <a:gd name="connsiteX0" fmla="*/ 457891 w 2223799"/>
              <a:gd name="connsiteY0" fmla="*/ 313436 h 1614928"/>
              <a:gd name="connsiteX1" fmla="*/ 715039 w 2223799"/>
              <a:gd name="connsiteY1" fmla="*/ 570082 h 1614928"/>
              <a:gd name="connsiteX2" fmla="*/ 1000181 w 2223799"/>
              <a:gd name="connsiteY2" fmla="*/ 778157 h 1614928"/>
              <a:gd name="connsiteX3" fmla="*/ 1000249 w 2223799"/>
              <a:gd name="connsiteY3" fmla="*/ 778106 h 1614928"/>
              <a:gd name="connsiteX4" fmla="*/ 1061370 w 2223799"/>
              <a:gd name="connsiteY4" fmla="*/ 732114 h 1614928"/>
              <a:gd name="connsiteX5" fmla="*/ 1310051 w 2223799"/>
              <a:gd name="connsiteY5" fmla="*/ 746412 h 1614928"/>
              <a:gd name="connsiteX6" fmla="*/ 1311155 w 2223799"/>
              <a:gd name="connsiteY6" fmla="*/ 745547 h 1614928"/>
              <a:gd name="connsiteX7" fmla="*/ 1359698 w 2223799"/>
              <a:gd name="connsiteY7" fmla="*/ 707509 h 1614928"/>
              <a:gd name="connsiteX8" fmla="*/ 1430794 w 2223799"/>
              <a:gd name="connsiteY8" fmla="*/ 688446 h 1614928"/>
              <a:gd name="connsiteX9" fmla="*/ 1514000 w 2223799"/>
              <a:gd name="connsiteY9" fmla="*/ 695362 h 1614928"/>
              <a:gd name="connsiteX10" fmla="*/ 1578612 w 2223799"/>
              <a:gd name="connsiteY10" fmla="*/ 728370 h 1614928"/>
              <a:gd name="connsiteX11" fmla="*/ 1580541 w 2223799"/>
              <a:gd name="connsiteY11" fmla="*/ 729356 h 1614928"/>
              <a:gd name="connsiteX12" fmla="*/ 1534010 w 2223799"/>
              <a:gd name="connsiteY12" fmla="*/ 223783 h 1614928"/>
              <a:gd name="connsiteX13" fmla="*/ 1629895 w 2223799"/>
              <a:gd name="connsiteY13" fmla="*/ 722893 h 1614928"/>
              <a:gd name="connsiteX14" fmla="*/ 1786974 w 2223799"/>
              <a:gd name="connsiteY14" fmla="*/ 697234 h 1614928"/>
              <a:gd name="connsiteX15" fmla="*/ 1891658 w 2223799"/>
              <a:gd name="connsiteY15" fmla="*/ 784865 h 1614928"/>
              <a:gd name="connsiteX16" fmla="*/ 1892227 w 2223799"/>
              <a:gd name="connsiteY16" fmla="*/ 785021 h 1614928"/>
              <a:gd name="connsiteX17" fmla="*/ 1936492 w 2223799"/>
              <a:gd name="connsiteY17" fmla="*/ 797160 h 1614928"/>
              <a:gd name="connsiteX18" fmla="*/ 2026004 w 2223799"/>
              <a:gd name="connsiteY18" fmla="*/ 869913 h 1614928"/>
              <a:gd name="connsiteX19" fmla="*/ 2035647 w 2223799"/>
              <a:gd name="connsiteY19" fmla="*/ 916394 h 1614928"/>
              <a:gd name="connsiteX20" fmla="*/ 2035067 w 2223799"/>
              <a:gd name="connsiteY20" fmla="*/ 918089 h 1614928"/>
              <a:gd name="connsiteX21" fmla="*/ 2044058 w 2223799"/>
              <a:gd name="connsiteY21" fmla="*/ 937265 h 1614928"/>
              <a:gd name="connsiteX22" fmla="*/ 2044627 w 2223799"/>
              <a:gd name="connsiteY22" fmla="*/ 937421 h 1614928"/>
              <a:gd name="connsiteX23" fmla="*/ 2088892 w 2223799"/>
              <a:gd name="connsiteY23" fmla="*/ 949560 h 1614928"/>
              <a:gd name="connsiteX24" fmla="*/ 2178404 w 2223799"/>
              <a:gd name="connsiteY24" fmla="*/ 1022313 h 1614928"/>
              <a:gd name="connsiteX25" fmla="*/ 2172391 w 2223799"/>
              <a:gd name="connsiteY25" fmla="*/ 1114535 h 1614928"/>
              <a:gd name="connsiteX26" fmla="*/ 2216318 w 2223799"/>
              <a:gd name="connsiteY26" fmla="*/ 1255540 h 1614928"/>
              <a:gd name="connsiteX27" fmla="*/ 2010544 w 2223799"/>
              <a:gd name="connsiteY27" fmla="*/ 1378969 h 1614928"/>
              <a:gd name="connsiteX28" fmla="*/ 1936881 w 2223799"/>
              <a:gd name="connsiteY28" fmla="*/ 1484732 h 1614928"/>
              <a:gd name="connsiteX29" fmla="*/ 1686081 w 2223799"/>
              <a:gd name="connsiteY29" fmla="*/ 1497538 h 1614928"/>
              <a:gd name="connsiteX30" fmla="*/ 1506854 w 2223799"/>
              <a:gd name="connsiteY30" fmla="*/ 1610367 h 1614928"/>
              <a:gd name="connsiteX31" fmla="*/ 1243331 w 2223799"/>
              <a:gd name="connsiteY31" fmla="*/ 1541497 h 1614928"/>
              <a:gd name="connsiteX32" fmla="*/ 885776 w 2223799"/>
              <a:gd name="connsiteY32" fmla="*/ 1505015 h 1614928"/>
              <a:gd name="connsiteX33" fmla="*/ 854169 w 2223799"/>
              <a:gd name="connsiteY33" fmla="*/ 1475585 h 1614928"/>
              <a:gd name="connsiteX34" fmla="*/ 851196 w 2223799"/>
              <a:gd name="connsiteY34" fmla="*/ 1473423 h 1614928"/>
              <a:gd name="connsiteX35" fmla="*/ 836140 w 2223799"/>
              <a:gd name="connsiteY35" fmla="*/ 1472815 h 1614928"/>
              <a:gd name="connsiteX36" fmla="*/ 793450 w 2223799"/>
              <a:gd name="connsiteY36" fmla="*/ 1486219 h 1614928"/>
              <a:gd name="connsiteX37" fmla="*/ 454615 w 2223799"/>
              <a:gd name="connsiteY37" fmla="*/ 1401652 h 1614928"/>
              <a:gd name="connsiteX38" fmla="*/ 282502 w 2223799"/>
              <a:gd name="connsiteY38" fmla="*/ 1325930 h 1614928"/>
              <a:gd name="connsiteX39" fmla="*/ 319279 w 2223799"/>
              <a:gd name="connsiteY39" fmla="*/ 1223718 h 1614928"/>
              <a:gd name="connsiteX40" fmla="*/ 241619 w 2223799"/>
              <a:gd name="connsiteY40" fmla="*/ 1118852 h 1614928"/>
              <a:gd name="connsiteX41" fmla="*/ 383445 w 2223799"/>
              <a:gd name="connsiteY41" fmla="*/ 1025644 h 1614928"/>
              <a:gd name="connsiteX42" fmla="*/ 384802 w 2223799"/>
              <a:gd name="connsiteY42" fmla="*/ 1023187 h 1614928"/>
              <a:gd name="connsiteX43" fmla="*/ 384802 w 2223799"/>
              <a:gd name="connsiteY43" fmla="*/ 1023187 h 1614928"/>
              <a:gd name="connsiteX44" fmla="*/ 447979 w 2223799"/>
              <a:gd name="connsiteY44" fmla="*/ 889337 h 1614928"/>
              <a:gd name="connsiteX45" fmla="*/ 593550 w 2223799"/>
              <a:gd name="connsiteY45" fmla="*/ 837958 h 1614928"/>
              <a:gd name="connsiteX46" fmla="*/ 660018 w 2223799"/>
              <a:gd name="connsiteY46" fmla="*/ 838783 h 1614928"/>
              <a:gd name="connsiteX47" fmla="*/ 660504 w 2223799"/>
              <a:gd name="connsiteY47" fmla="*/ 838047 h 1614928"/>
              <a:gd name="connsiteX48" fmla="*/ 273106 w 2223799"/>
              <a:gd name="connsiteY48" fmla="*/ 455676 h 1614928"/>
              <a:gd name="connsiteX49" fmla="*/ 457891 w 2223799"/>
              <a:gd name="connsiteY49" fmla="*/ 313436 h 1614928"/>
              <a:gd name="connsiteX0" fmla="*/ 457891 w 2223799"/>
              <a:gd name="connsiteY0" fmla="*/ 371542 h 1673034"/>
              <a:gd name="connsiteX1" fmla="*/ 715039 w 2223799"/>
              <a:gd name="connsiteY1" fmla="*/ 628188 h 1673034"/>
              <a:gd name="connsiteX2" fmla="*/ 1000181 w 2223799"/>
              <a:gd name="connsiteY2" fmla="*/ 836263 h 1673034"/>
              <a:gd name="connsiteX3" fmla="*/ 1000249 w 2223799"/>
              <a:gd name="connsiteY3" fmla="*/ 836212 h 1673034"/>
              <a:gd name="connsiteX4" fmla="*/ 1061370 w 2223799"/>
              <a:gd name="connsiteY4" fmla="*/ 790220 h 1673034"/>
              <a:gd name="connsiteX5" fmla="*/ 1310051 w 2223799"/>
              <a:gd name="connsiteY5" fmla="*/ 804518 h 1673034"/>
              <a:gd name="connsiteX6" fmla="*/ 1311155 w 2223799"/>
              <a:gd name="connsiteY6" fmla="*/ 803653 h 1673034"/>
              <a:gd name="connsiteX7" fmla="*/ 1359698 w 2223799"/>
              <a:gd name="connsiteY7" fmla="*/ 765615 h 1673034"/>
              <a:gd name="connsiteX8" fmla="*/ 1430794 w 2223799"/>
              <a:gd name="connsiteY8" fmla="*/ 746552 h 1673034"/>
              <a:gd name="connsiteX9" fmla="*/ 1514000 w 2223799"/>
              <a:gd name="connsiteY9" fmla="*/ 753468 h 1673034"/>
              <a:gd name="connsiteX10" fmla="*/ 1578612 w 2223799"/>
              <a:gd name="connsiteY10" fmla="*/ 786476 h 1673034"/>
              <a:gd name="connsiteX11" fmla="*/ 1580541 w 2223799"/>
              <a:gd name="connsiteY11" fmla="*/ 787462 h 1673034"/>
              <a:gd name="connsiteX12" fmla="*/ 1534010 w 2223799"/>
              <a:gd name="connsiteY12" fmla="*/ 281889 h 1673034"/>
              <a:gd name="connsiteX13" fmla="*/ 1629895 w 2223799"/>
              <a:gd name="connsiteY13" fmla="*/ 780999 h 1673034"/>
              <a:gd name="connsiteX14" fmla="*/ 1786974 w 2223799"/>
              <a:gd name="connsiteY14" fmla="*/ 755340 h 1673034"/>
              <a:gd name="connsiteX15" fmla="*/ 1891658 w 2223799"/>
              <a:gd name="connsiteY15" fmla="*/ 842971 h 1673034"/>
              <a:gd name="connsiteX16" fmla="*/ 1892227 w 2223799"/>
              <a:gd name="connsiteY16" fmla="*/ 843127 h 1673034"/>
              <a:gd name="connsiteX17" fmla="*/ 1936492 w 2223799"/>
              <a:gd name="connsiteY17" fmla="*/ 855266 h 1673034"/>
              <a:gd name="connsiteX18" fmla="*/ 2026004 w 2223799"/>
              <a:gd name="connsiteY18" fmla="*/ 928019 h 1673034"/>
              <a:gd name="connsiteX19" fmla="*/ 2035647 w 2223799"/>
              <a:gd name="connsiteY19" fmla="*/ 974500 h 1673034"/>
              <a:gd name="connsiteX20" fmla="*/ 2035067 w 2223799"/>
              <a:gd name="connsiteY20" fmla="*/ 976195 h 1673034"/>
              <a:gd name="connsiteX21" fmla="*/ 2044058 w 2223799"/>
              <a:gd name="connsiteY21" fmla="*/ 995371 h 1673034"/>
              <a:gd name="connsiteX22" fmla="*/ 2044627 w 2223799"/>
              <a:gd name="connsiteY22" fmla="*/ 995527 h 1673034"/>
              <a:gd name="connsiteX23" fmla="*/ 2088892 w 2223799"/>
              <a:gd name="connsiteY23" fmla="*/ 1007666 h 1673034"/>
              <a:gd name="connsiteX24" fmla="*/ 2178404 w 2223799"/>
              <a:gd name="connsiteY24" fmla="*/ 1080419 h 1673034"/>
              <a:gd name="connsiteX25" fmla="*/ 2172391 w 2223799"/>
              <a:gd name="connsiteY25" fmla="*/ 1172641 h 1673034"/>
              <a:gd name="connsiteX26" fmla="*/ 2216318 w 2223799"/>
              <a:gd name="connsiteY26" fmla="*/ 1313646 h 1673034"/>
              <a:gd name="connsiteX27" fmla="*/ 2010544 w 2223799"/>
              <a:gd name="connsiteY27" fmla="*/ 1437075 h 1673034"/>
              <a:gd name="connsiteX28" fmla="*/ 1936881 w 2223799"/>
              <a:gd name="connsiteY28" fmla="*/ 1542838 h 1673034"/>
              <a:gd name="connsiteX29" fmla="*/ 1686081 w 2223799"/>
              <a:gd name="connsiteY29" fmla="*/ 1555644 h 1673034"/>
              <a:gd name="connsiteX30" fmla="*/ 1506854 w 2223799"/>
              <a:gd name="connsiteY30" fmla="*/ 1668473 h 1673034"/>
              <a:gd name="connsiteX31" fmla="*/ 1243331 w 2223799"/>
              <a:gd name="connsiteY31" fmla="*/ 1599603 h 1673034"/>
              <a:gd name="connsiteX32" fmla="*/ 885776 w 2223799"/>
              <a:gd name="connsiteY32" fmla="*/ 1563121 h 1673034"/>
              <a:gd name="connsiteX33" fmla="*/ 854169 w 2223799"/>
              <a:gd name="connsiteY33" fmla="*/ 1533691 h 1673034"/>
              <a:gd name="connsiteX34" fmla="*/ 851196 w 2223799"/>
              <a:gd name="connsiteY34" fmla="*/ 1531529 h 1673034"/>
              <a:gd name="connsiteX35" fmla="*/ 836140 w 2223799"/>
              <a:gd name="connsiteY35" fmla="*/ 1530921 h 1673034"/>
              <a:gd name="connsiteX36" fmla="*/ 793450 w 2223799"/>
              <a:gd name="connsiteY36" fmla="*/ 1544325 h 1673034"/>
              <a:gd name="connsiteX37" fmla="*/ 454615 w 2223799"/>
              <a:gd name="connsiteY37" fmla="*/ 1459758 h 1673034"/>
              <a:gd name="connsiteX38" fmla="*/ 282502 w 2223799"/>
              <a:gd name="connsiteY38" fmla="*/ 1384036 h 1673034"/>
              <a:gd name="connsiteX39" fmla="*/ 319279 w 2223799"/>
              <a:gd name="connsiteY39" fmla="*/ 1281824 h 1673034"/>
              <a:gd name="connsiteX40" fmla="*/ 241619 w 2223799"/>
              <a:gd name="connsiteY40" fmla="*/ 1176958 h 1673034"/>
              <a:gd name="connsiteX41" fmla="*/ 383445 w 2223799"/>
              <a:gd name="connsiteY41" fmla="*/ 1083750 h 1673034"/>
              <a:gd name="connsiteX42" fmla="*/ 384802 w 2223799"/>
              <a:gd name="connsiteY42" fmla="*/ 1081293 h 1673034"/>
              <a:gd name="connsiteX43" fmla="*/ 384802 w 2223799"/>
              <a:gd name="connsiteY43" fmla="*/ 1081293 h 1673034"/>
              <a:gd name="connsiteX44" fmla="*/ 447979 w 2223799"/>
              <a:gd name="connsiteY44" fmla="*/ 947443 h 1673034"/>
              <a:gd name="connsiteX45" fmla="*/ 593550 w 2223799"/>
              <a:gd name="connsiteY45" fmla="*/ 896064 h 1673034"/>
              <a:gd name="connsiteX46" fmla="*/ 660018 w 2223799"/>
              <a:gd name="connsiteY46" fmla="*/ 896889 h 1673034"/>
              <a:gd name="connsiteX47" fmla="*/ 660504 w 2223799"/>
              <a:gd name="connsiteY47" fmla="*/ 896153 h 1673034"/>
              <a:gd name="connsiteX48" fmla="*/ 273106 w 2223799"/>
              <a:gd name="connsiteY48" fmla="*/ 513782 h 1673034"/>
              <a:gd name="connsiteX49" fmla="*/ 457891 w 2223799"/>
              <a:gd name="connsiteY49" fmla="*/ 371542 h 1673034"/>
              <a:gd name="connsiteX0" fmla="*/ 457891 w 2223799"/>
              <a:gd name="connsiteY0" fmla="*/ 457650 h 1759142"/>
              <a:gd name="connsiteX1" fmla="*/ 715039 w 2223799"/>
              <a:gd name="connsiteY1" fmla="*/ 714296 h 1759142"/>
              <a:gd name="connsiteX2" fmla="*/ 1000181 w 2223799"/>
              <a:gd name="connsiteY2" fmla="*/ 922371 h 1759142"/>
              <a:gd name="connsiteX3" fmla="*/ 1000249 w 2223799"/>
              <a:gd name="connsiteY3" fmla="*/ 922320 h 1759142"/>
              <a:gd name="connsiteX4" fmla="*/ 1061370 w 2223799"/>
              <a:gd name="connsiteY4" fmla="*/ 876328 h 1759142"/>
              <a:gd name="connsiteX5" fmla="*/ 1310051 w 2223799"/>
              <a:gd name="connsiteY5" fmla="*/ 890626 h 1759142"/>
              <a:gd name="connsiteX6" fmla="*/ 1311155 w 2223799"/>
              <a:gd name="connsiteY6" fmla="*/ 889761 h 1759142"/>
              <a:gd name="connsiteX7" fmla="*/ 1359698 w 2223799"/>
              <a:gd name="connsiteY7" fmla="*/ 851723 h 1759142"/>
              <a:gd name="connsiteX8" fmla="*/ 1430794 w 2223799"/>
              <a:gd name="connsiteY8" fmla="*/ 832660 h 1759142"/>
              <a:gd name="connsiteX9" fmla="*/ 1514000 w 2223799"/>
              <a:gd name="connsiteY9" fmla="*/ 839576 h 1759142"/>
              <a:gd name="connsiteX10" fmla="*/ 1578612 w 2223799"/>
              <a:gd name="connsiteY10" fmla="*/ 872584 h 1759142"/>
              <a:gd name="connsiteX11" fmla="*/ 1580541 w 2223799"/>
              <a:gd name="connsiteY11" fmla="*/ 873570 h 1759142"/>
              <a:gd name="connsiteX12" fmla="*/ 1534010 w 2223799"/>
              <a:gd name="connsiteY12" fmla="*/ 367997 h 1759142"/>
              <a:gd name="connsiteX13" fmla="*/ 1629895 w 2223799"/>
              <a:gd name="connsiteY13" fmla="*/ 867107 h 1759142"/>
              <a:gd name="connsiteX14" fmla="*/ 1786974 w 2223799"/>
              <a:gd name="connsiteY14" fmla="*/ 841448 h 1759142"/>
              <a:gd name="connsiteX15" fmla="*/ 1891658 w 2223799"/>
              <a:gd name="connsiteY15" fmla="*/ 929079 h 1759142"/>
              <a:gd name="connsiteX16" fmla="*/ 1892227 w 2223799"/>
              <a:gd name="connsiteY16" fmla="*/ 929235 h 1759142"/>
              <a:gd name="connsiteX17" fmla="*/ 1936492 w 2223799"/>
              <a:gd name="connsiteY17" fmla="*/ 941374 h 1759142"/>
              <a:gd name="connsiteX18" fmla="*/ 2026004 w 2223799"/>
              <a:gd name="connsiteY18" fmla="*/ 1014127 h 1759142"/>
              <a:gd name="connsiteX19" fmla="*/ 2035647 w 2223799"/>
              <a:gd name="connsiteY19" fmla="*/ 1060608 h 1759142"/>
              <a:gd name="connsiteX20" fmla="*/ 2035067 w 2223799"/>
              <a:gd name="connsiteY20" fmla="*/ 1062303 h 1759142"/>
              <a:gd name="connsiteX21" fmla="*/ 2044058 w 2223799"/>
              <a:gd name="connsiteY21" fmla="*/ 1081479 h 1759142"/>
              <a:gd name="connsiteX22" fmla="*/ 2044627 w 2223799"/>
              <a:gd name="connsiteY22" fmla="*/ 1081635 h 1759142"/>
              <a:gd name="connsiteX23" fmla="*/ 2088892 w 2223799"/>
              <a:gd name="connsiteY23" fmla="*/ 1093774 h 1759142"/>
              <a:gd name="connsiteX24" fmla="*/ 2178404 w 2223799"/>
              <a:gd name="connsiteY24" fmla="*/ 1166527 h 1759142"/>
              <a:gd name="connsiteX25" fmla="*/ 2172391 w 2223799"/>
              <a:gd name="connsiteY25" fmla="*/ 1258749 h 1759142"/>
              <a:gd name="connsiteX26" fmla="*/ 2216318 w 2223799"/>
              <a:gd name="connsiteY26" fmla="*/ 1399754 h 1759142"/>
              <a:gd name="connsiteX27" fmla="*/ 2010544 w 2223799"/>
              <a:gd name="connsiteY27" fmla="*/ 1523183 h 1759142"/>
              <a:gd name="connsiteX28" fmla="*/ 1936881 w 2223799"/>
              <a:gd name="connsiteY28" fmla="*/ 1628946 h 1759142"/>
              <a:gd name="connsiteX29" fmla="*/ 1686081 w 2223799"/>
              <a:gd name="connsiteY29" fmla="*/ 1641752 h 1759142"/>
              <a:gd name="connsiteX30" fmla="*/ 1506854 w 2223799"/>
              <a:gd name="connsiteY30" fmla="*/ 1754581 h 1759142"/>
              <a:gd name="connsiteX31" fmla="*/ 1243331 w 2223799"/>
              <a:gd name="connsiteY31" fmla="*/ 1685711 h 1759142"/>
              <a:gd name="connsiteX32" fmla="*/ 885776 w 2223799"/>
              <a:gd name="connsiteY32" fmla="*/ 1649229 h 1759142"/>
              <a:gd name="connsiteX33" fmla="*/ 854169 w 2223799"/>
              <a:gd name="connsiteY33" fmla="*/ 1619799 h 1759142"/>
              <a:gd name="connsiteX34" fmla="*/ 851196 w 2223799"/>
              <a:gd name="connsiteY34" fmla="*/ 1617637 h 1759142"/>
              <a:gd name="connsiteX35" fmla="*/ 836140 w 2223799"/>
              <a:gd name="connsiteY35" fmla="*/ 1617029 h 1759142"/>
              <a:gd name="connsiteX36" fmla="*/ 793450 w 2223799"/>
              <a:gd name="connsiteY36" fmla="*/ 1630433 h 1759142"/>
              <a:gd name="connsiteX37" fmla="*/ 454615 w 2223799"/>
              <a:gd name="connsiteY37" fmla="*/ 1545866 h 1759142"/>
              <a:gd name="connsiteX38" fmla="*/ 282502 w 2223799"/>
              <a:gd name="connsiteY38" fmla="*/ 1470144 h 1759142"/>
              <a:gd name="connsiteX39" fmla="*/ 319279 w 2223799"/>
              <a:gd name="connsiteY39" fmla="*/ 1367932 h 1759142"/>
              <a:gd name="connsiteX40" fmla="*/ 241619 w 2223799"/>
              <a:gd name="connsiteY40" fmla="*/ 1263066 h 1759142"/>
              <a:gd name="connsiteX41" fmla="*/ 383445 w 2223799"/>
              <a:gd name="connsiteY41" fmla="*/ 1169858 h 1759142"/>
              <a:gd name="connsiteX42" fmla="*/ 384802 w 2223799"/>
              <a:gd name="connsiteY42" fmla="*/ 1167401 h 1759142"/>
              <a:gd name="connsiteX43" fmla="*/ 384802 w 2223799"/>
              <a:gd name="connsiteY43" fmla="*/ 1167401 h 1759142"/>
              <a:gd name="connsiteX44" fmla="*/ 447979 w 2223799"/>
              <a:gd name="connsiteY44" fmla="*/ 1033551 h 1759142"/>
              <a:gd name="connsiteX45" fmla="*/ 593550 w 2223799"/>
              <a:gd name="connsiteY45" fmla="*/ 982172 h 1759142"/>
              <a:gd name="connsiteX46" fmla="*/ 660018 w 2223799"/>
              <a:gd name="connsiteY46" fmla="*/ 982997 h 1759142"/>
              <a:gd name="connsiteX47" fmla="*/ 660504 w 2223799"/>
              <a:gd name="connsiteY47" fmla="*/ 982261 h 1759142"/>
              <a:gd name="connsiteX48" fmla="*/ 273106 w 2223799"/>
              <a:gd name="connsiteY48" fmla="*/ 599890 h 1759142"/>
              <a:gd name="connsiteX49" fmla="*/ 457891 w 2223799"/>
              <a:gd name="connsiteY49" fmla="*/ 457650 h 1759142"/>
              <a:gd name="connsiteX0" fmla="*/ 457891 w 2223799"/>
              <a:gd name="connsiteY0" fmla="*/ 457650 h 1759142"/>
              <a:gd name="connsiteX1" fmla="*/ 715039 w 2223799"/>
              <a:gd name="connsiteY1" fmla="*/ 714296 h 1759142"/>
              <a:gd name="connsiteX2" fmla="*/ 1000181 w 2223799"/>
              <a:gd name="connsiteY2" fmla="*/ 922371 h 1759142"/>
              <a:gd name="connsiteX3" fmla="*/ 1000249 w 2223799"/>
              <a:gd name="connsiteY3" fmla="*/ 922320 h 1759142"/>
              <a:gd name="connsiteX4" fmla="*/ 1061370 w 2223799"/>
              <a:gd name="connsiteY4" fmla="*/ 876328 h 1759142"/>
              <a:gd name="connsiteX5" fmla="*/ 1310051 w 2223799"/>
              <a:gd name="connsiteY5" fmla="*/ 890626 h 1759142"/>
              <a:gd name="connsiteX6" fmla="*/ 1311155 w 2223799"/>
              <a:gd name="connsiteY6" fmla="*/ 889761 h 1759142"/>
              <a:gd name="connsiteX7" fmla="*/ 1359698 w 2223799"/>
              <a:gd name="connsiteY7" fmla="*/ 851723 h 1759142"/>
              <a:gd name="connsiteX8" fmla="*/ 1430794 w 2223799"/>
              <a:gd name="connsiteY8" fmla="*/ 832660 h 1759142"/>
              <a:gd name="connsiteX9" fmla="*/ 1514000 w 2223799"/>
              <a:gd name="connsiteY9" fmla="*/ 839576 h 1759142"/>
              <a:gd name="connsiteX10" fmla="*/ 1578612 w 2223799"/>
              <a:gd name="connsiteY10" fmla="*/ 872584 h 1759142"/>
              <a:gd name="connsiteX11" fmla="*/ 1577366 w 2223799"/>
              <a:gd name="connsiteY11" fmla="*/ 854520 h 1759142"/>
              <a:gd name="connsiteX12" fmla="*/ 1534010 w 2223799"/>
              <a:gd name="connsiteY12" fmla="*/ 367997 h 1759142"/>
              <a:gd name="connsiteX13" fmla="*/ 1629895 w 2223799"/>
              <a:gd name="connsiteY13" fmla="*/ 867107 h 1759142"/>
              <a:gd name="connsiteX14" fmla="*/ 1786974 w 2223799"/>
              <a:gd name="connsiteY14" fmla="*/ 841448 h 1759142"/>
              <a:gd name="connsiteX15" fmla="*/ 1891658 w 2223799"/>
              <a:gd name="connsiteY15" fmla="*/ 929079 h 1759142"/>
              <a:gd name="connsiteX16" fmla="*/ 1892227 w 2223799"/>
              <a:gd name="connsiteY16" fmla="*/ 929235 h 1759142"/>
              <a:gd name="connsiteX17" fmla="*/ 1936492 w 2223799"/>
              <a:gd name="connsiteY17" fmla="*/ 941374 h 1759142"/>
              <a:gd name="connsiteX18" fmla="*/ 2026004 w 2223799"/>
              <a:gd name="connsiteY18" fmla="*/ 1014127 h 1759142"/>
              <a:gd name="connsiteX19" fmla="*/ 2035647 w 2223799"/>
              <a:gd name="connsiteY19" fmla="*/ 1060608 h 1759142"/>
              <a:gd name="connsiteX20" fmla="*/ 2035067 w 2223799"/>
              <a:gd name="connsiteY20" fmla="*/ 1062303 h 1759142"/>
              <a:gd name="connsiteX21" fmla="*/ 2044058 w 2223799"/>
              <a:gd name="connsiteY21" fmla="*/ 1081479 h 1759142"/>
              <a:gd name="connsiteX22" fmla="*/ 2044627 w 2223799"/>
              <a:gd name="connsiteY22" fmla="*/ 1081635 h 1759142"/>
              <a:gd name="connsiteX23" fmla="*/ 2088892 w 2223799"/>
              <a:gd name="connsiteY23" fmla="*/ 1093774 h 1759142"/>
              <a:gd name="connsiteX24" fmla="*/ 2178404 w 2223799"/>
              <a:gd name="connsiteY24" fmla="*/ 1166527 h 1759142"/>
              <a:gd name="connsiteX25" fmla="*/ 2172391 w 2223799"/>
              <a:gd name="connsiteY25" fmla="*/ 1258749 h 1759142"/>
              <a:gd name="connsiteX26" fmla="*/ 2216318 w 2223799"/>
              <a:gd name="connsiteY26" fmla="*/ 1399754 h 1759142"/>
              <a:gd name="connsiteX27" fmla="*/ 2010544 w 2223799"/>
              <a:gd name="connsiteY27" fmla="*/ 1523183 h 1759142"/>
              <a:gd name="connsiteX28" fmla="*/ 1936881 w 2223799"/>
              <a:gd name="connsiteY28" fmla="*/ 1628946 h 1759142"/>
              <a:gd name="connsiteX29" fmla="*/ 1686081 w 2223799"/>
              <a:gd name="connsiteY29" fmla="*/ 1641752 h 1759142"/>
              <a:gd name="connsiteX30" fmla="*/ 1506854 w 2223799"/>
              <a:gd name="connsiteY30" fmla="*/ 1754581 h 1759142"/>
              <a:gd name="connsiteX31" fmla="*/ 1243331 w 2223799"/>
              <a:gd name="connsiteY31" fmla="*/ 1685711 h 1759142"/>
              <a:gd name="connsiteX32" fmla="*/ 885776 w 2223799"/>
              <a:gd name="connsiteY32" fmla="*/ 1649229 h 1759142"/>
              <a:gd name="connsiteX33" fmla="*/ 854169 w 2223799"/>
              <a:gd name="connsiteY33" fmla="*/ 1619799 h 1759142"/>
              <a:gd name="connsiteX34" fmla="*/ 851196 w 2223799"/>
              <a:gd name="connsiteY34" fmla="*/ 1617637 h 1759142"/>
              <a:gd name="connsiteX35" fmla="*/ 836140 w 2223799"/>
              <a:gd name="connsiteY35" fmla="*/ 1617029 h 1759142"/>
              <a:gd name="connsiteX36" fmla="*/ 793450 w 2223799"/>
              <a:gd name="connsiteY36" fmla="*/ 1630433 h 1759142"/>
              <a:gd name="connsiteX37" fmla="*/ 454615 w 2223799"/>
              <a:gd name="connsiteY37" fmla="*/ 1545866 h 1759142"/>
              <a:gd name="connsiteX38" fmla="*/ 282502 w 2223799"/>
              <a:gd name="connsiteY38" fmla="*/ 1470144 h 1759142"/>
              <a:gd name="connsiteX39" fmla="*/ 319279 w 2223799"/>
              <a:gd name="connsiteY39" fmla="*/ 1367932 h 1759142"/>
              <a:gd name="connsiteX40" fmla="*/ 241619 w 2223799"/>
              <a:gd name="connsiteY40" fmla="*/ 1263066 h 1759142"/>
              <a:gd name="connsiteX41" fmla="*/ 383445 w 2223799"/>
              <a:gd name="connsiteY41" fmla="*/ 1169858 h 1759142"/>
              <a:gd name="connsiteX42" fmla="*/ 384802 w 2223799"/>
              <a:gd name="connsiteY42" fmla="*/ 1167401 h 1759142"/>
              <a:gd name="connsiteX43" fmla="*/ 384802 w 2223799"/>
              <a:gd name="connsiteY43" fmla="*/ 1167401 h 1759142"/>
              <a:gd name="connsiteX44" fmla="*/ 447979 w 2223799"/>
              <a:gd name="connsiteY44" fmla="*/ 1033551 h 1759142"/>
              <a:gd name="connsiteX45" fmla="*/ 593550 w 2223799"/>
              <a:gd name="connsiteY45" fmla="*/ 982172 h 1759142"/>
              <a:gd name="connsiteX46" fmla="*/ 660018 w 2223799"/>
              <a:gd name="connsiteY46" fmla="*/ 982997 h 1759142"/>
              <a:gd name="connsiteX47" fmla="*/ 660504 w 2223799"/>
              <a:gd name="connsiteY47" fmla="*/ 982261 h 1759142"/>
              <a:gd name="connsiteX48" fmla="*/ 273106 w 2223799"/>
              <a:gd name="connsiteY48" fmla="*/ 599890 h 1759142"/>
              <a:gd name="connsiteX49" fmla="*/ 457891 w 2223799"/>
              <a:gd name="connsiteY49" fmla="*/ 457650 h 1759142"/>
              <a:gd name="connsiteX0" fmla="*/ 457891 w 2223799"/>
              <a:gd name="connsiteY0" fmla="*/ 457650 h 1759142"/>
              <a:gd name="connsiteX1" fmla="*/ 715039 w 2223799"/>
              <a:gd name="connsiteY1" fmla="*/ 714296 h 1759142"/>
              <a:gd name="connsiteX2" fmla="*/ 1000181 w 2223799"/>
              <a:gd name="connsiteY2" fmla="*/ 922371 h 1759142"/>
              <a:gd name="connsiteX3" fmla="*/ 1000249 w 2223799"/>
              <a:gd name="connsiteY3" fmla="*/ 922320 h 1759142"/>
              <a:gd name="connsiteX4" fmla="*/ 1061370 w 2223799"/>
              <a:gd name="connsiteY4" fmla="*/ 876328 h 1759142"/>
              <a:gd name="connsiteX5" fmla="*/ 1310051 w 2223799"/>
              <a:gd name="connsiteY5" fmla="*/ 890626 h 1759142"/>
              <a:gd name="connsiteX6" fmla="*/ 1311155 w 2223799"/>
              <a:gd name="connsiteY6" fmla="*/ 889761 h 1759142"/>
              <a:gd name="connsiteX7" fmla="*/ 1359698 w 2223799"/>
              <a:gd name="connsiteY7" fmla="*/ 851723 h 1759142"/>
              <a:gd name="connsiteX8" fmla="*/ 1430794 w 2223799"/>
              <a:gd name="connsiteY8" fmla="*/ 832660 h 1759142"/>
              <a:gd name="connsiteX9" fmla="*/ 1514000 w 2223799"/>
              <a:gd name="connsiteY9" fmla="*/ 839576 h 1759142"/>
              <a:gd name="connsiteX10" fmla="*/ 1578612 w 2223799"/>
              <a:gd name="connsiteY10" fmla="*/ 872584 h 1759142"/>
              <a:gd name="connsiteX11" fmla="*/ 1577366 w 2223799"/>
              <a:gd name="connsiteY11" fmla="*/ 854520 h 1759142"/>
              <a:gd name="connsiteX12" fmla="*/ 1534010 w 2223799"/>
              <a:gd name="connsiteY12" fmla="*/ 367997 h 1759142"/>
              <a:gd name="connsiteX13" fmla="*/ 1629895 w 2223799"/>
              <a:gd name="connsiteY13" fmla="*/ 867107 h 1759142"/>
              <a:gd name="connsiteX14" fmla="*/ 1786974 w 2223799"/>
              <a:gd name="connsiteY14" fmla="*/ 841448 h 1759142"/>
              <a:gd name="connsiteX15" fmla="*/ 1891658 w 2223799"/>
              <a:gd name="connsiteY15" fmla="*/ 929079 h 1759142"/>
              <a:gd name="connsiteX16" fmla="*/ 1892227 w 2223799"/>
              <a:gd name="connsiteY16" fmla="*/ 929235 h 1759142"/>
              <a:gd name="connsiteX17" fmla="*/ 1936492 w 2223799"/>
              <a:gd name="connsiteY17" fmla="*/ 941374 h 1759142"/>
              <a:gd name="connsiteX18" fmla="*/ 2026004 w 2223799"/>
              <a:gd name="connsiteY18" fmla="*/ 1014127 h 1759142"/>
              <a:gd name="connsiteX19" fmla="*/ 2035647 w 2223799"/>
              <a:gd name="connsiteY19" fmla="*/ 1060608 h 1759142"/>
              <a:gd name="connsiteX20" fmla="*/ 2035067 w 2223799"/>
              <a:gd name="connsiteY20" fmla="*/ 1062303 h 1759142"/>
              <a:gd name="connsiteX21" fmla="*/ 2044058 w 2223799"/>
              <a:gd name="connsiteY21" fmla="*/ 1081479 h 1759142"/>
              <a:gd name="connsiteX22" fmla="*/ 2044627 w 2223799"/>
              <a:gd name="connsiteY22" fmla="*/ 1081635 h 1759142"/>
              <a:gd name="connsiteX23" fmla="*/ 2088892 w 2223799"/>
              <a:gd name="connsiteY23" fmla="*/ 1093774 h 1759142"/>
              <a:gd name="connsiteX24" fmla="*/ 2178404 w 2223799"/>
              <a:gd name="connsiteY24" fmla="*/ 1166527 h 1759142"/>
              <a:gd name="connsiteX25" fmla="*/ 2172391 w 2223799"/>
              <a:gd name="connsiteY25" fmla="*/ 1258749 h 1759142"/>
              <a:gd name="connsiteX26" fmla="*/ 2216318 w 2223799"/>
              <a:gd name="connsiteY26" fmla="*/ 1399754 h 1759142"/>
              <a:gd name="connsiteX27" fmla="*/ 2010544 w 2223799"/>
              <a:gd name="connsiteY27" fmla="*/ 1523183 h 1759142"/>
              <a:gd name="connsiteX28" fmla="*/ 1936881 w 2223799"/>
              <a:gd name="connsiteY28" fmla="*/ 1628946 h 1759142"/>
              <a:gd name="connsiteX29" fmla="*/ 1686081 w 2223799"/>
              <a:gd name="connsiteY29" fmla="*/ 1641752 h 1759142"/>
              <a:gd name="connsiteX30" fmla="*/ 1506854 w 2223799"/>
              <a:gd name="connsiteY30" fmla="*/ 1754581 h 1759142"/>
              <a:gd name="connsiteX31" fmla="*/ 1243331 w 2223799"/>
              <a:gd name="connsiteY31" fmla="*/ 1685711 h 1759142"/>
              <a:gd name="connsiteX32" fmla="*/ 885776 w 2223799"/>
              <a:gd name="connsiteY32" fmla="*/ 1649229 h 1759142"/>
              <a:gd name="connsiteX33" fmla="*/ 854169 w 2223799"/>
              <a:gd name="connsiteY33" fmla="*/ 1619799 h 1759142"/>
              <a:gd name="connsiteX34" fmla="*/ 851196 w 2223799"/>
              <a:gd name="connsiteY34" fmla="*/ 1617637 h 1759142"/>
              <a:gd name="connsiteX35" fmla="*/ 836140 w 2223799"/>
              <a:gd name="connsiteY35" fmla="*/ 1617029 h 1759142"/>
              <a:gd name="connsiteX36" fmla="*/ 793450 w 2223799"/>
              <a:gd name="connsiteY36" fmla="*/ 1630433 h 1759142"/>
              <a:gd name="connsiteX37" fmla="*/ 454615 w 2223799"/>
              <a:gd name="connsiteY37" fmla="*/ 1545866 h 1759142"/>
              <a:gd name="connsiteX38" fmla="*/ 282502 w 2223799"/>
              <a:gd name="connsiteY38" fmla="*/ 1470144 h 1759142"/>
              <a:gd name="connsiteX39" fmla="*/ 319279 w 2223799"/>
              <a:gd name="connsiteY39" fmla="*/ 1367932 h 1759142"/>
              <a:gd name="connsiteX40" fmla="*/ 241619 w 2223799"/>
              <a:gd name="connsiteY40" fmla="*/ 1263066 h 1759142"/>
              <a:gd name="connsiteX41" fmla="*/ 383445 w 2223799"/>
              <a:gd name="connsiteY41" fmla="*/ 1169858 h 1759142"/>
              <a:gd name="connsiteX42" fmla="*/ 384802 w 2223799"/>
              <a:gd name="connsiteY42" fmla="*/ 1167401 h 1759142"/>
              <a:gd name="connsiteX43" fmla="*/ 384802 w 2223799"/>
              <a:gd name="connsiteY43" fmla="*/ 1167401 h 1759142"/>
              <a:gd name="connsiteX44" fmla="*/ 447979 w 2223799"/>
              <a:gd name="connsiteY44" fmla="*/ 1033551 h 1759142"/>
              <a:gd name="connsiteX45" fmla="*/ 593550 w 2223799"/>
              <a:gd name="connsiteY45" fmla="*/ 982172 h 1759142"/>
              <a:gd name="connsiteX46" fmla="*/ 660018 w 2223799"/>
              <a:gd name="connsiteY46" fmla="*/ 982997 h 1759142"/>
              <a:gd name="connsiteX47" fmla="*/ 660504 w 2223799"/>
              <a:gd name="connsiteY47" fmla="*/ 982261 h 1759142"/>
              <a:gd name="connsiteX48" fmla="*/ 273106 w 2223799"/>
              <a:gd name="connsiteY48" fmla="*/ 599890 h 1759142"/>
              <a:gd name="connsiteX49" fmla="*/ 457891 w 2223799"/>
              <a:gd name="connsiteY49" fmla="*/ 457650 h 175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223799" h="1759142">
                <a:moveTo>
                  <a:pt x="457891" y="457650"/>
                </a:moveTo>
                <a:cubicBezTo>
                  <a:pt x="458945" y="455974"/>
                  <a:pt x="1355966" y="1842"/>
                  <a:pt x="715039" y="714296"/>
                </a:cubicBezTo>
                <a:cubicBezTo>
                  <a:pt x="766262" y="709200"/>
                  <a:pt x="950000" y="925800"/>
                  <a:pt x="1000181" y="922371"/>
                </a:cubicBezTo>
                <a:cubicBezTo>
                  <a:pt x="1000204" y="922354"/>
                  <a:pt x="1000226" y="922337"/>
                  <a:pt x="1000249" y="922320"/>
                </a:cubicBezTo>
                <a:lnTo>
                  <a:pt x="1061370" y="876328"/>
                </a:lnTo>
                <a:cubicBezTo>
                  <a:pt x="833677" y="-243612"/>
                  <a:pt x="1240146" y="844757"/>
                  <a:pt x="1310051" y="890626"/>
                </a:cubicBezTo>
                <a:lnTo>
                  <a:pt x="1311155" y="889761"/>
                </a:lnTo>
                <a:lnTo>
                  <a:pt x="1359698" y="851723"/>
                </a:lnTo>
                <a:cubicBezTo>
                  <a:pt x="1380432" y="841766"/>
                  <a:pt x="1404742" y="835117"/>
                  <a:pt x="1430794" y="832660"/>
                </a:cubicBezTo>
                <a:cubicBezTo>
                  <a:pt x="1459467" y="829952"/>
                  <a:pt x="1488122" y="832507"/>
                  <a:pt x="1514000" y="839576"/>
                </a:cubicBezTo>
                <a:lnTo>
                  <a:pt x="1578612" y="872584"/>
                </a:lnTo>
                <a:cubicBezTo>
                  <a:pt x="1578197" y="866563"/>
                  <a:pt x="1577781" y="860541"/>
                  <a:pt x="1577366" y="854520"/>
                </a:cubicBezTo>
                <a:cubicBezTo>
                  <a:pt x="1202621" y="535814"/>
                  <a:pt x="586171" y="-44116"/>
                  <a:pt x="1534010" y="367997"/>
                </a:cubicBezTo>
                <a:cubicBezTo>
                  <a:pt x="2206263" y="-409666"/>
                  <a:pt x="2072067" y="184270"/>
                  <a:pt x="1629895" y="867107"/>
                </a:cubicBezTo>
                <a:cubicBezTo>
                  <a:pt x="1682255" y="858554"/>
                  <a:pt x="1743347" y="831119"/>
                  <a:pt x="1786974" y="841448"/>
                </a:cubicBezTo>
                <a:cubicBezTo>
                  <a:pt x="1830601" y="851777"/>
                  <a:pt x="1881098" y="890052"/>
                  <a:pt x="1891658" y="929079"/>
                </a:cubicBezTo>
                <a:lnTo>
                  <a:pt x="1892227" y="929235"/>
                </a:lnTo>
                <a:lnTo>
                  <a:pt x="1936492" y="941374"/>
                </a:lnTo>
                <a:cubicBezTo>
                  <a:pt x="1978374" y="957161"/>
                  <a:pt x="2010604" y="982920"/>
                  <a:pt x="2026004" y="1014127"/>
                </a:cubicBezTo>
                <a:cubicBezTo>
                  <a:pt x="2033466" y="1029228"/>
                  <a:pt x="2036665" y="1044980"/>
                  <a:pt x="2035647" y="1060608"/>
                </a:cubicBezTo>
                <a:lnTo>
                  <a:pt x="2035067" y="1062303"/>
                </a:lnTo>
                <a:lnTo>
                  <a:pt x="2044058" y="1081479"/>
                </a:lnTo>
                <a:lnTo>
                  <a:pt x="2044627" y="1081635"/>
                </a:lnTo>
                <a:lnTo>
                  <a:pt x="2088892" y="1093774"/>
                </a:lnTo>
                <a:cubicBezTo>
                  <a:pt x="2130774" y="1109561"/>
                  <a:pt x="2163004" y="1135320"/>
                  <a:pt x="2178404" y="1166527"/>
                </a:cubicBezTo>
                <a:cubicBezTo>
                  <a:pt x="2193328" y="1196729"/>
                  <a:pt x="2191201" y="1229533"/>
                  <a:pt x="2172391" y="1258749"/>
                </a:cubicBezTo>
                <a:cubicBezTo>
                  <a:pt x="2218628" y="1298816"/>
                  <a:pt x="2234798" y="1350756"/>
                  <a:pt x="2216318" y="1399754"/>
                </a:cubicBezTo>
                <a:cubicBezTo>
                  <a:pt x="2191751" y="1464894"/>
                  <a:pt x="2110424" y="1513678"/>
                  <a:pt x="2010544" y="1523183"/>
                </a:cubicBezTo>
                <a:cubicBezTo>
                  <a:pt x="2010068" y="1563842"/>
                  <a:pt x="1983191" y="1602402"/>
                  <a:pt x="1936881" y="1628946"/>
                </a:cubicBezTo>
                <a:cubicBezTo>
                  <a:pt x="1866518" y="1669282"/>
                  <a:pt x="1764878" y="1674465"/>
                  <a:pt x="1686081" y="1641752"/>
                </a:cubicBezTo>
                <a:cubicBezTo>
                  <a:pt x="1660597" y="1697942"/>
                  <a:pt x="1592361" y="1740897"/>
                  <a:pt x="1506854" y="1754581"/>
                </a:cubicBezTo>
                <a:cubicBezTo>
                  <a:pt x="1406094" y="1770705"/>
                  <a:pt x="1300934" y="1743228"/>
                  <a:pt x="1243331" y="1685711"/>
                </a:cubicBezTo>
                <a:cubicBezTo>
                  <a:pt x="1124366" y="1733481"/>
                  <a:pt x="974296" y="1715957"/>
                  <a:pt x="885776" y="1649229"/>
                </a:cubicBezTo>
                <a:lnTo>
                  <a:pt x="854169" y="1619799"/>
                </a:lnTo>
                <a:lnTo>
                  <a:pt x="851196" y="1617637"/>
                </a:lnTo>
                <a:lnTo>
                  <a:pt x="836140" y="1617029"/>
                </a:lnTo>
                <a:lnTo>
                  <a:pt x="793450" y="1630433"/>
                </a:lnTo>
                <a:cubicBezTo>
                  <a:pt x="667488" y="1659877"/>
                  <a:pt x="523659" y="1626325"/>
                  <a:pt x="454615" y="1545866"/>
                </a:cubicBezTo>
                <a:cubicBezTo>
                  <a:pt x="377102" y="1551910"/>
                  <a:pt x="304319" y="1519896"/>
                  <a:pt x="282502" y="1470144"/>
                </a:cubicBezTo>
                <a:cubicBezTo>
                  <a:pt x="266699" y="1434149"/>
                  <a:pt x="280669" y="1395301"/>
                  <a:pt x="319279" y="1367932"/>
                </a:cubicBezTo>
                <a:cubicBezTo>
                  <a:pt x="264499" y="1346464"/>
                  <a:pt x="233992" y="1305267"/>
                  <a:pt x="241619" y="1263066"/>
                </a:cubicBezTo>
                <a:cubicBezTo>
                  <a:pt x="250565" y="1213655"/>
                  <a:pt x="309452" y="1174951"/>
                  <a:pt x="383445" y="1169858"/>
                </a:cubicBezTo>
                <a:lnTo>
                  <a:pt x="384802" y="1167401"/>
                </a:lnTo>
                <a:lnTo>
                  <a:pt x="384802" y="1167401"/>
                </a:lnTo>
                <a:cubicBezTo>
                  <a:pt x="374865" y="1118743"/>
                  <a:pt x="-516361" y="723598"/>
                  <a:pt x="447979" y="1033551"/>
                </a:cubicBezTo>
                <a:cubicBezTo>
                  <a:pt x="494329" y="1048448"/>
                  <a:pt x="539141" y="987584"/>
                  <a:pt x="593550" y="982172"/>
                </a:cubicBezTo>
                <a:lnTo>
                  <a:pt x="660018" y="982997"/>
                </a:lnTo>
                <a:lnTo>
                  <a:pt x="660504" y="982261"/>
                </a:lnTo>
                <a:cubicBezTo>
                  <a:pt x="669544" y="971820"/>
                  <a:pt x="466805" y="791075"/>
                  <a:pt x="273106" y="599890"/>
                </a:cubicBezTo>
                <a:lnTo>
                  <a:pt x="457891" y="45765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ctr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endParaRPr lang="nb-NO" dirty="0">
              <a:latin typeface="Segoe Script" panose="020B0504020000000003" pitchFamily="34" charset="0"/>
            </a:endParaRPr>
          </a:p>
          <a:p>
            <a:pPr lvl="0"/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Figurene kan redigeres.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Rediger punkt</a:t>
            </a:r>
          </a:p>
        </p:txBody>
      </p:sp>
      <p:sp>
        <p:nvSpPr>
          <p:cNvPr id="20" name="Plassholder for bilde 8"/>
          <p:cNvSpPr>
            <a:spLocks noGrp="1"/>
          </p:cNvSpPr>
          <p:nvPr>
            <p:ph type="pic" sz="quarter" idx="28" hasCustomPrompt="1"/>
          </p:nvPr>
        </p:nvSpPr>
        <p:spPr>
          <a:xfrm>
            <a:off x="2190701" y="4267323"/>
            <a:ext cx="3002384" cy="2252530"/>
          </a:xfrm>
          <a:prstGeom prst="irregularSeal1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Bilde i bildet</a:t>
            </a:r>
          </a:p>
        </p:txBody>
      </p:sp>
    </p:spTree>
    <p:extLst>
      <p:ext uri="{BB962C8B-B14F-4D97-AF65-F5344CB8AC3E}">
        <p14:creationId xmlns:p14="http://schemas.microsoft.com/office/powerpoint/2010/main" val="1397617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bilde 8"/>
          <p:cNvSpPr>
            <a:spLocks noGrp="1"/>
          </p:cNvSpPr>
          <p:nvPr>
            <p:ph type="pic" sz="quarter" idx="26" hasCustomPrompt="1"/>
          </p:nvPr>
        </p:nvSpPr>
        <p:spPr>
          <a:xfrm>
            <a:off x="2456963" y="3272460"/>
            <a:ext cx="419568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9" name="Plassholder for bilde 8"/>
          <p:cNvSpPr>
            <a:spLocks noGrp="1"/>
          </p:cNvSpPr>
          <p:nvPr>
            <p:ph type="pic" sz="quarter" idx="27" hasCustomPrompt="1"/>
          </p:nvPr>
        </p:nvSpPr>
        <p:spPr>
          <a:xfrm>
            <a:off x="280882" y="3272460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399" y="273000"/>
            <a:ext cx="6371761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280882" y="6271920"/>
            <a:ext cx="6364278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3888997" y="6699095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941000" y="34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5274000" y="4788385"/>
            <a:ext cx="1584000" cy="774794"/>
          </a:xfrm>
          <a:prstGeom prst="wedgeRoundRectCallout">
            <a:avLst>
              <a:gd name="adj1" fmla="val -66928"/>
              <a:gd name="adj2" fmla="val -91641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2" hasCustomPrompt="1"/>
          </p:nvPr>
        </p:nvSpPr>
        <p:spPr>
          <a:xfrm>
            <a:off x="468538" y="8171181"/>
            <a:ext cx="2223799" cy="685070"/>
          </a:xfrm>
          <a:prstGeom prst="wedgeRectCallout">
            <a:avLst>
              <a:gd name="adj1" fmla="val -1253"/>
              <a:gd name="adj2" fmla="val -152385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l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Figurene kan redigeres.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Rediger punkt</a:t>
            </a:r>
          </a:p>
        </p:txBody>
      </p:sp>
    </p:spTree>
    <p:extLst>
      <p:ext uri="{BB962C8B-B14F-4D97-AF65-F5344CB8AC3E}">
        <p14:creationId xmlns:p14="http://schemas.microsoft.com/office/powerpoint/2010/main" val="2694349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399" y="273000"/>
            <a:ext cx="6371761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280882" y="3369000"/>
            <a:ext cx="6364278" cy="575412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3888997" y="6699095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4941000" y="345000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5274000" y="4788385"/>
            <a:ext cx="1584000" cy="774794"/>
          </a:xfrm>
          <a:prstGeom prst="wedgeRoundRectCallout">
            <a:avLst>
              <a:gd name="adj1" fmla="val -66928"/>
              <a:gd name="adj2" fmla="val -91641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2" hasCustomPrompt="1"/>
          </p:nvPr>
        </p:nvSpPr>
        <p:spPr>
          <a:xfrm>
            <a:off x="468538" y="8171181"/>
            <a:ext cx="2223799" cy="685070"/>
          </a:xfrm>
          <a:prstGeom prst="wedgeRectCallout">
            <a:avLst>
              <a:gd name="adj1" fmla="val -1253"/>
              <a:gd name="adj2" fmla="val -152385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>
            <a:lvl1pPr algn="l">
              <a:defRPr sz="9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Figurene kan redigeres.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Format -&gt; Rediger figur -&gt; </a:t>
            </a:r>
            <a:br>
              <a:rPr lang="nb-NO" dirty="0">
                <a:latin typeface="Segoe Script" panose="020B0504020000000003" pitchFamily="34" charset="0"/>
              </a:rPr>
            </a:br>
            <a:r>
              <a:rPr lang="nb-NO" dirty="0">
                <a:latin typeface="Segoe Script" panose="020B0504020000000003" pitchFamily="34" charset="0"/>
              </a:rPr>
              <a:t>Rediger punkt</a:t>
            </a:r>
          </a:p>
        </p:txBody>
      </p:sp>
    </p:spTree>
    <p:extLst>
      <p:ext uri="{BB962C8B-B14F-4D97-AF65-F5344CB8AC3E}">
        <p14:creationId xmlns:p14="http://schemas.microsoft.com/office/powerpoint/2010/main" val="1314046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ssholder for bilde 29"/>
          <p:cNvSpPr>
            <a:spLocks noGrp="1"/>
          </p:cNvSpPr>
          <p:nvPr>
            <p:ph type="pic" sz="quarter" idx="29" hasCustomPrompt="1"/>
          </p:nvPr>
        </p:nvSpPr>
        <p:spPr>
          <a:xfrm>
            <a:off x="3573000" y="4050108"/>
            <a:ext cx="3072162" cy="2058068"/>
          </a:xfrm>
          <a:custGeom>
            <a:avLst/>
            <a:gdLst>
              <a:gd name="connsiteX0" fmla="*/ 3072162 w 3072162"/>
              <a:gd name="connsiteY0" fmla="*/ 0 h 2058068"/>
              <a:gd name="connsiteX1" fmla="*/ 3072161 w 3072162"/>
              <a:gd name="connsiteY1" fmla="*/ 2058067 h 2058068"/>
              <a:gd name="connsiteX2" fmla="*/ 0 w 3072162"/>
              <a:gd name="connsiteY2" fmla="*/ 2058068 h 2058068"/>
              <a:gd name="connsiteX3" fmla="*/ 1 w 3072162"/>
              <a:gd name="connsiteY3" fmla="*/ 1460313 h 205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2162" h="2058068">
                <a:moveTo>
                  <a:pt x="3072162" y="0"/>
                </a:moveTo>
                <a:lnTo>
                  <a:pt x="3072161" y="2058067"/>
                </a:lnTo>
                <a:lnTo>
                  <a:pt x="0" y="2058068"/>
                </a:lnTo>
                <a:lnTo>
                  <a:pt x="1" y="1460313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28" name="Plassholder for bilde 27"/>
          <p:cNvSpPr>
            <a:spLocks noGrp="1"/>
          </p:cNvSpPr>
          <p:nvPr>
            <p:ph type="pic" sz="quarter" idx="28" hasCustomPrompt="1"/>
          </p:nvPr>
        </p:nvSpPr>
        <p:spPr>
          <a:xfrm>
            <a:off x="3573000" y="3256976"/>
            <a:ext cx="3072161" cy="2074263"/>
          </a:xfrm>
          <a:custGeom>
            <a:avLst/>
            <a:gdLst>
              <a:gd name="connsiteX0" fmla="*/ 3072161 w 3072161"/>
              <a:gd name="connsiteY0" fmla="*/ 0 h 2074263"/>
              <a:gd name="connsiteX1" fmla="*/ 3072161 w 3072161"/>
              <a:gd name="connsiteY1" fmla="*/ 613951 h 2074263"/>
              <a:gd name="connsiteX2" fmla="*/ 0 w 3072161"/>
              <a:gd name="connsiteY2" fmla="*/ 2074263 h 2074263"/>
              <a:gd name="connsiteX3" fmla="*/ 0 w 3072161"/>
              <a:gd name="connsiteY3" fmla="*/ 1 h 207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2161" h="2074263">
                <a:moveTo>
                  <a:pt x="3072161" y="0"/>
                </a:moveTo>
                <a:lnTo>
                  <a:pt x="3072161" y="613951"/>
                </a:lnTo>
                <a:lnTo>
                  <a:pt x="0" y="2074263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>
              <a:defRPr/>
            </a:lvl1pPr>
          </a:lstStyle>
          <a:p>
            <a:r>
              <a:rPr lang="nb-NO" dirty="0"/>
              <a:t>Bilde</a:t>
            </a:r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4630911" y="269010"/>
            <a:ext cx="2014250" cy="284364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271713" y="9263993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843462" y="9263993"/>
            <a:ext cx="1543050" cy="527403"/>
          </a:xfrm>
          <a:prstGeom prst="rect">
            <a:avLst/>
          </a:prstGeom>
        </p:spPr>
        <p:txBody>
          <a:bodyPr/>
          <a:lstStyle/>
          <a:p>
            <a:fld id="{B731A939-9556-46AB-9A82-A462730FDE5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273400" y="273000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273400" y="3265072"/>
            <a:ext cx="3156538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7" hasCustomPrompt="1"/>
          </p:nvPr>
        </p:nvSpPr>
        <p:spPr>
          <a:xfrm>
            <a:off x="549000" y="3729000"/>
            <a:ext cx="2520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5" name="Plassholder for bilde 8"/>
          <p:cNvSpPr>
            <a:spLocks noGrp="1"/>
          </p:cNvSpPr>
          <p:nvPr>
            <p:ph type="pic" sz="quarter" idx="24" hasCustomPrompt="1"/>
          </p:nvPr>
        </p:nvSpPr>
        <p:spPr>
          <a:xfrm>
            <a:off x="2449480" y="261456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500999" y="1419686"/>
            <a:ext cx="1584000" cy="7747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8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Klikk for å skrive inn bildetekst</a:t>
            </a:r>
            <a:endParaRPr lang="nb-NO" dirty="0"/>
          </a:p>
        </p:txBody>
      </p:sp>
      <p:sp>
        <p:nvSpPr>
          <p:cNvPr id="18" name="Plassholder for bilde 8"/>
          <p:cNvSpPr>
            <a:spLocks noGrp="1"/>
          </p:cNvSpPr>
          <p:nvPr>
            <p:ph type="pic" sz="quarter" idx="26" hasCustomPrompt="1"/>
          </p:nvPr>
        </p:nvSpPr>
        <p:spPr>
          <a:xfrm>
            <a:off x="2449481" y="6252494"/>
            <a:ext cx="419568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9" name="Plassholder for bilde 8"/>
          <p:cNvSpPr>
            <a:spLocks noGrp="1"/>
          </p:cNvSpPr>
          <p:nvPr>
            <p:ph type="pic" sz="quarter" idx="27" hasCustomPrompt="1"/>
          </p:nvPr>
        </p:nvSpPr>
        <p:spPr>
          <a:xfrm>
            <a:off x="273400" y="6252494"/>
            <a:ext cx="2019600" cy="28512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Segoe Script" panose="020B0504020000000003" pitchFamily="34" charset="0"/>
              </a:defRPr>
            </a:lvl1pPr>
          </a:lstStyle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9" hasCustomPrompt="1"/>
          </p:nvPr>
        </p:nvSpPr>
        <p:spPr>
          <a:xfrm>
            <a:off x="5274000" y="4788385"/>
            <a:ext cx="1584000" cy="774794"/>
          </a:xfrm>
          <a:prstGeom prst="wedgeRoundRectCallout">
            <a:avLst>
              <a:gd name="adj1" fmla="val -66928"/>
              <a:gd name="adj2" fmla="val -91641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>
              <a:defRPr sz="1200" baseline="0"/>
            </a:lvl1pPr>
            <a:lvl2pPr marL="342900" indent="0" algn="l">
              <a:buNone/>
              <a:defRPr sz="1600" baseline="0">
                <a:latin typeface="Segoe Script" panose="020B0504020000000003" pitchFamily="34" charset="0"/>
              </a:defRPr>
            </a:lvl2pPr>
          </a:lstStyle>
          <a:p>
            <a:pPr lvl="0"/>
            <a:r>
              <a:rPr lang="nb-NO" dirty="0">
                <a:latin typeface="Segoe Script" panose="020B0504020000000003" pitchFamily="34" charset="0"/>
              </a:rPr>
              <a:t>Dialog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9531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3" name="Plassholder for tittel 12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5" name="Plassholder for dato 14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Print" panose="02000600000000000000" pitchFamily="2" charset="0"/>
              </a:defRPr>
            </a:lvl1pPr>
          </a:lstStyle>
          <a:p>
            <a:endParaRPr lang="nb-NO"/>
          </a:p>
        </p:txBody>
      </p:sp>
      <p:sp>
        <p:nvSpPr>
          <p:cNvPr id="16" name="Plassholder for bunntekst 15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Print" panose="02000600000000000000" pitchFamily="2" charset="0"/>
              </a:defRPr>
            </a:lvl1pPr>
          </a:lstStyle>
          <a:p>
            <a:endParaRPr lang="nb-NO"/>
          </a:p>
        </p:txBody>
      </p:sp>
      <p:sp>
        <p:nvSpPr>
          <p:cNvPr id="17" name="Plassholder for lysbildenummer 16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Print" panose="02000600000000000000" pitchFamily="2" charset="0"/>
              </a:defRPr>
            </a:lvl1pPr>
          </a:lstStyle>
          <a:p>
            <a:fld id="{27E4DB13-8215-4E68-90B5-DFCC5451CF7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54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91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4" r:id="rId19"/>
    <p:sldLayoutId id="2147483693" r:id="rId20"/>
    <p:sldLayoutId id="2147483692" r:id="rId21"/>
    <p:sldLayoutId id="2147483695" r:id="rId22"/>
    <p:sldLayoutId id="2147483696" r:id="rId23"/>
    <p:sldLayoutId id="2147483697" r:id="rId24"/>
    <p:sldLayoutId id="2147483698" r:id="rId25"/>
    <p:sldLayoutId id="2147483699" r:id="rId26"/>
    <p:sldLayoutId id="2147483701" r:id="rId27"/>
    <p:sldLayoutId id="2147483700" r:id="rId28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ln>
            <a:solidFill>
              <a:schemeClr val="bg1"/>
            </a:solidFill>
          </a:ln>
          <a:solidFill>
            <a:schemeClr val="tx1"/>
          </a:solidFill>
          <a:latin typeface="Segoe Print" panose="02000600000000000000" pitchFamily="2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Segoe Script" panose="020B05040200000000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Script" panose="020B05040200000000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egoe Script" panose="020B05040200000000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egoe Script" panose="020B05040200000000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egoe Script" panose="020B05040200000000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532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lassholder for tekst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9"/>
          </p:nvPr>
        </p:nvSpPr>
        <p:spPr>
          <a:xfrm>
            <a:off x="4593771" y="4615708"/>
            <a:ext cx="1584000" cy="77479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535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30" name="Plassholder for bilde 29"/>
          <p:cNvSpPr>
            <a:spLocks noGrp="1"/>
          </p:cNvSpPr>
          <p:nvPr>
            <p:ph type="pic" sz="quarter" idx="14"/>
          </p:nvPr>
        </p:nvSpPr>
        <p:spPr>
          <a:xfrm>
            <a:off x="260350" y="261938"/>
            <a:ext cx="6372225" cy="4387850"/>
          </a:xfrm>
          <a:custGeom>
            <a:avLst/>
            <a:gdLst>
              <a:gd name="connsiteX0" fmla="*/ 0 w 6372225"/>
              <a:gd name="connsiteY0" fmla="*/ 0 h 4387850"/>
              <a:gd name="connsiteX1" fmla="*/ 6372225 w 6372225"/>
              <a:gd name="connsiteY1" fmla="*/ 0 h 4387850"/>
              <a:gd name="connsiteX2" fmla="*/ 6372225 w 6372225"/>
              <a:gd name="connsiteY2" fmla="*/ 4387850 h 4387850"/>
              <a:gd name="connsiteX3" fmla="*/ 0 w 6372225"/>
              <a:gd name="connsiteY3" fmla="*/ 4387850 h 43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4387850">
                <a:moveTo>
                  <a:pt x="0" y="0"/>
                </a:moveTo>
                <a:lnTo>
                  <a:pt x="6372225" y="0"/>
                </a:lnTo>
                <a:lnTo>
                  <a:pt x="6372225" y="4387850"/>
                </a:lnTo>
                <a:lnTo>
                  <a:pt x="0" y="438785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32" name="Plassholder for bilde 31"/>
          <p:cNvSpPr>
            <a:spLocks noGrp="1"/>
          </p:cNvSpPr>
          <p:nvPr>
            <p:ph type="pic" sz="quarter" idx="14"/>
          </p:nvPr>
        </p:nvSpPr>
        <p:spPr>
          <a:xfrm>
            <a:off x="260350" y="4794250"/>
            <a:ext cx="6372225" cy="4387850"/>
          </a:xfrm>
          <a:custGeom>
            <a:avLst/>
            <a:gdLst>
              <a:gd name="connsiteX0" fmla="*/ 0 w 6372225"/>
              <a:gd name="connsiteY0" fmla="*/ 0 h 4387850"/>
              <a:gd name="connsiteX1" fmla="*/ 6372225 w 6372225"/>
              <a:gd name="connsiteY1" fmla="*/ 0 h 4387850"/>
              <a:gd name="connsiteX2" fmla="*/ 6372225 w 6372225"/>
              <a:gd name="connsiteY2" fmla="*/ 4387850 h 4387850"/>
              <a:gd name="connsiteX3" fmla="*/ 0 w 6372225"/>
              <a:gd name="connsiteY3" fmla="*/ 4387850 h 43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4387850">
                <a:moveTo>
                  <a:pt x="0" y="0"/>
                </a:moveTo>
                <a:lnTo>
                  <a:pt x="6372225" y="0"/>
                </a:lnTo>
                <a:lnTo>
                  <a:pt x="6372225" y="4387850"/>
                </a:lnTo>
                <a:lnTo>
                  <a:pt x="0" y="4387850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63247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12</a:t>
            </a:fld>
            <a:endParaRPr lang="nb-NO"/>
          </a:p>
        </p:txBody>
      </p:sp>
      <p:sp>
        <p:nvSpPr>
          <p:cNvPr id="25" name="Plassholder for bilde 24"/>
          <p:cNvSpPr>
            <a:spLocks noGrp="1"/>
          </p:cNvSpPr>
          <p:nvPr>
            <p:ph type="pic" sz="quarter" idx="14"/>
          </p:nvPr>
        </p:nvSpPr>
        <p:spPr>
          <a:xfrm>
            <a:off x="260351" y="261937"/>
            <a:ext cx="6372225" cy="2121684"/>
          </a:xfrm>
          <a:custGeom>
            <a:avLst/>
            <a:gdLst>
              <a:gd name="connsiteX0" fmla="*/ 0 w 6372225"/>
              <a:gd name="connsiteY0" fmla="*/ 0 h 2121684"/>
              <a:gd name="connsiteX1" fmla="*/ 6372225 w 6372225"/>
              <a:gd name="connsiteY1" fmla="*/ 0 h 2121684"/>
              <a:gd name="connsiteX2" fmla="*/ 6372225 w 6372225"/>
              <a:gd name="connsiteY2" fmla="*/ 2121684 h 2121684"/>
              <a:gd name="connsiteX3" fmla="*/ 0 w 6372225"/>
              <a:gd name="connsiteY3" fmla="*/ 2121684 h 212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2121684">
                <a:moveTo>
                  <a:pt x="0" y="0"/>
                </a:moveTo>
                <a:lnTo>
                  <a:pt x="6372225" y="0"/>
                </a:lnTo>
                <a:lnTo>
                  <a:pt x="6372225" y="2121684"/>
                </a:lnTo>
                <a:lnTo>
                  <a:pt x="0" y="212168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26" name="Plassholder for bilde 25"/>
          <p:cNvSpPr>
            <a:spLocks noGrp="1"/>
          </p:cNvSpPr>
          <p:nvPr>
            <p:ph type="pic" sz="quarter" idx="14"/>
          </p:nvPr>
        </p:nvSpPr>
        <p:spPr>
          <a:xfrm>
            <a:off x="260351" y="2527622"/>
            <a:ext cx="6372225" cy="2122166"/>
          </a:xfrm>
          <a:custGeom>
            <a:avLst/>
            <a:gdLst>
              <a:gd name="connsiteX0" fmla="*/ 0 w 6372225"/>
              <a:gd name="connsiteY0" fmla="*/ 0 h 2122166"/>
              <a:gd name="connsiteX1" fmla="*/ 6372225 w 6372225"/>
              <a:gd name="connsiteY1" fmla="*/ 0 h 2122166"/>
              <a:gd name="connsiteX2" fmla="*/ 6372225 w 6372225"/>
              <a:gd name="connsiteY2" fmla="*/ 2122166 h 2122166"/>
              <a:gd name="connsiteX3" fmla="*/ 0 w 6372225"/>
              <a:gd name="connsiteY3" fmla="*/ 2122166 h 212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2122166">
                <a:moveTo>
                  <a:pt x="0" y="0"/>
                </a:moveTo>
                <a:lnTo>
                  <a:pt x="6372225" y="0"/>
                </a:lnTo>
                <a:lnTo>
                  <a:pt x="6372225" y="2122166"/>
                </a:lnTo>
                <a:lnTo>
                  <a:pt x="0" y="212216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27" name="Plassholder for bilde 26"/>
          <p:cNvSpPr>
            <a:spLocks noGrp="1"/>
          </p:cNvSpPr>
          <p:nvPr>
            <p:ph type="pic" sz="quarter" idx="14"/>
          </p:nvPr>
        </p:nvSpPr>
        <p:spPr>
          <a:xfrm>
            <a:off x="260351" y="4794250"/>
            <a:ext cx="6372225" cy="2121222"/>
          </a:xfrm>
          <a:custGeom>
            <a:avLst/>
            <a:gdLst>
              <a:gd name="connsiteX0" fmla="*/ 0 w 6372225"/>
              <a:gd name="connsiteY0" fmla="*/ 0 h 2121222"/>
              <a:gd name="connsiteX1" fmla="*/ 6372225 w 6372225"/>
              <a:gd name="connsiteY1" fmla="*/ 0 h 2121222"/>
              <a:gd name="connsiteX2" fmla="*/ 6372225 w 6372225"/>
              <a:gd name="connsiteY2" fmla="*/ 2121222 h 2121222"/>
              <a:gd name="connsiteX3" fmla="*/ 0 w 6372225"/>
              <a:gd name="connsiteY3" fmla="*/ 2121222 h 212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2121222">
                <a:moveTo>
                  <a:pt x="0" y="0"/>
                </a:moveTo>
                <a:lnTo>
                  <a:pt x="6372225" y="0"/>
                </a:lnTo>
                <a:lnTo>
                  <a:pt x="6372225" y="2121222"/>
                </a:lnTo>
                <a:lnTo>
                  <a:pt x="0" y="2121222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28" name="Plassholder for bilde 27"/>
          <p:cNvSpPr>
            <a:spLocks noGrp="1"/>
          </p:cNvSpPr>
          <p:nvPr>
            <p:ph type="pic" sz="quarter" idx="14"/>
          </p:nvPr>
        </p:nvSpPr>
        <p:spPr>
          <a:xfrm>
            <a:off x="260351" y="7059472"/>
            <a:ext cx="6372225" cy="2122628"/>
          </a:xfrm>
          <a:custGeom>
            <a:avLst/>
            <a:gdLst>
              <a:gd name="connsiteX0" fmla="*/ 0 w 6372225"/>
              <a:gd name="connsiteY0" fmla="*/ 0 h 2122628"/>
              <a:gd name="connsiteX1" fmla="*/ 6372225 w 6372225"/>
              <a:gd name="connsiteY1" fmla="*/ 0 h 2122628"/>
              <a:gd name="connsiteX2" fmla="*/ 6372225 w 6372225"/>
              <a:gd name="connsiteY2" fmla="*/ 2122628 h 2122628"/>
              <a:gd name="connsiteX3" fmla="*/ 0 w 6372225"/>
              <a:gd name="connsiteY3" fmla="*/ 2122628 h 212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2122628">
                <a:moveTo>
                  <a:pt x="0" y="0"/>
                </a:moveTo>
                <a:lnTo>
                  <a:pt x="6372225" y="0"/>
                </a:lnTo>
                <a:lnTo>
                  <a:pt x="6372225" y="2122628"/>
                </a:lnTo>
                <a:lnTo>
                  <a:pt x="0" y="2122628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38869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13</a:t>
            </a:fld>
            <a:endParaRPr lang="nb-NO"/>
          </a:p>
        </p:txBody>
      </p:sp>
      <p:sp>
        <p:nvSpPr>
          <p:cNvPr id="27" name="Plassholder for bilde 26"/>
          <p:cNvSpPr>
            <a:spLocks noGrp="1"/>
          </p:cNvSpPr>
          <p:nvPr>
            <p:ph type="pic" sz="quarter" idx="14"/>
          </p:nvPr>
        </p:nvSpPr>
        <p:spPr>
          <a:xfrm>
            <a:off x="260351" y="4794250"/>
            <a:ext cx="6372225" cy="2121222"/>
          </a:xfrm>
          <a:custGeom>
            <a:avLst/>
            <a:gdLst>
              <a:gd name="connsiteX0" fmla="*/ 0 w 6372225"/>
              <a:gd name="connsiteY0" fmla="*/ 0 h 2121222"/>
              <a:gd name="connsiteX1" fmla="*/ 6372225 w 6372225"/>
              <a:gd name="connsiteY1" fmla="*/ 0 h 2121222"/>
              <a:gd name="connsiteX2" fmla="*/ 6372225 w 6372225"/>
              <a:gd name="connsiteY2" fmla="*/ 2121222 h 2121222"/>
              <a:gd name="connsiteX3" fmla="*/ 0 w 6372225"/>
              <a:gd name="connsiteY3" fmla="*/ 2121222 h 212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2121222">
                <a:moveTo>
                  <a:pt x="0" y="0"/>
                </a:moveTo>
                <a:lnTo>
                  <a:pt x="6372225" y="0"/>
                </a:lnTo>
                <a:lnTo>
                  <a:pt x="6372225" y="2121222"/>
                </a:lnTo>
                <a:lnTo>
                  <a:pt x="0" y="2121222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28" name="Plassholder for bilde 27"/>
          <p:cNvSpPr>
            <a:spLocks noGrp="1"/>
          </p:cNvSpPr>
          <p:nvPr>
            <p:ph type="pic" sz="quarter" idx="14"/>
          </p:nvPr>
        </p:nvSpPr>
        <p:spPr>
          <a:xfrm>
            <a:off x="260351" y="7059472"/>
            <a:ext cx="6372225" cy="2122628"/>
          </a:xfrm>
          <a:custGeom>
            <a:avLst/>
            <a:gdLst>
              <a:gd name="connsiteX0" fmla="*/ 0 w 6372225"/>
              <a:gd name="connsiteY0" fmla="*/ 0 h 2122628"/>
              <a:gd name="connsiteX1" fmla="*/ 6372225 w 6372225"/>
              <a:gd name="connsiteY1" fmla="*/ 0 h 2122628"/>
              <a:gd name="connsiteX2" fmla="*/ 6372225 w 6372225"/>
              <a:gd name="connsiteY2" fmla="*/ 2122628 h 2122628"/>
              <a:gd name="connsiteX3" fmla="*/ 0 w 6372225"/>
              <a:gd name="connsiteY3" fmla="*/ 2122628 h 212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225" h="2122628">
                <a:moveTo>
                  <a:pt x="0" y="0"/>
                </a:moveTo>
                <a:lnTo>
                  <a:pt x="6372225" y="0"/>
                </a:lnTo>
                <a:lnTo>
                  <a:pt x="6372225" y="2122628"/>
                </a:lnTo>
                <a:lnTo>
                  <a:pt x="0" y="2122628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29" name="Plassholder for bilde 28"/>
          <p:cNvSpPr>
            <a:spLocks noGrp="1"/>
          </p:cNvSpPr>
          <p:nvPr>
            <p:ph type="pic" sz="quarter" idx="14"/>
          </p:nvPr>
        </p:nvSpPr>
        <p:spPr>
          <a:xfrm>
            <a:off x="260351" y="261936"/>
            <a:ext cx="3096649" cy="2121684"/>
          </a:xfrm>
          <a:custGeom>
            <a:avLst/>
            <a:gdLst>
              <a:gd name="connsiteX0" fmla="*/ 0 w 3096649"/>
              <a:gd name="connsiteY0" fmla="*/ 0 h 2121684"/>
              <a:gd name="connsiteX1" fmla="*/ 3096649 w 3096649"/>
              <a:gd name="connsiteY1" fmla="*/ 0 h 2121684"/>
              <a:gd name="connsiteX2" fmla="*/ 3096649 w 3096649"/>
              <a:gd name="connsiteY2" fmla="*/ 2121684 h 2121684"/>
              <a:gd name="connsiteX3" fmla="*/ 0 w 3096649"/>
              <a:gd name="connsiteY3" fmla="*/ 2121684 h 212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649" h="2121684">
                <a:moveTo>
                  <a:pt x="0" y="0"/>
                </a:moveTo>
                <a:lnTo>
                  <a:pt x="3096649" y="0"/>
                </a:lnTo>
                <a:lnTo>
                  <a:pt x="3096649" y="2121684"/>
                </a:lnTo>
                <a:lnTo>
                  <a:pt x="0" y="212168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30" name="Plassholder for bilde 29"/>
          <p:cNvSpPr>
            <a:spLocks noGrp="1"/>
          </p:cNvSpPr>
          <p:nvPr>
            <p:ph type="pic" sz="quarter" idx="14"/>
          </p:nvPr>
        </p:nvSpPr>
        <p:spPr>
          <a:xfrm>
            <a:off x="3500999" y="261936"/>
            <a:ext cx="3131576" cy="2121684"/>
          </a:xfrm>
          <a:custGeom>
            <a:avLst/>
            <a:gdLst>
              <a:gd name="connsiteX0" fmla="*/ 0 w 3131576"/>
              <a:gd name="connsiteY0" fmla="*/ 0 h 2121684"/>
              <a:gd name="connsiteX1" fmla="*/ 3131576 w 3131576"/>
              <a:gd name="connsiteY1" fmla="*/ 0 h 2121684"/>
              <a:gd name="connsiteX2" fmla="*/ 3131576 w 3131576"/>
              <a:gd name="connsiteY2" fmla="*/ 2121684 h 2121684"/>
              <a:gd name="connsiteX3" fmla="*/ 0 w 3131576"/>
              <a:gd name="connsiteY3" fmla="*/ 2121684 h 212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1576" h="2121684">
                <a:moveTo>
                  <a:pt x="0" y="0"/>
                </a:moveTo>
                <a:lnTo>
                  <a:pt x="3131576" y="0"/>
                </a:lnTo>
                <a:lnTo>
                  <a:pt x="3131576" y="2121684"/>
                </a:lnTo>
                <a:lnTo>
                  <a:pt x="0" y="212168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31" name="Plassholder for bilde 30"/>
          <p:cNvSpPr>
            <a:spLocks noGrp="1"/>
          </p:cNvSpPr>
          <p:nvPr>
            <p:ph type="pic" sz="quarter" idx="14"/>
          </p:nvPr>
        </p:nvSpPr>
        <p:spPr>
          <a:xfrm>
            <a:off x="260351" y="2527621"/>
            <a:ext cx="3096649" cy="2122166"/>
          </a:xfrm>
          <a:custGeom>
            <a:avLst/>
            <a:gdLst>
              <a:gd name="connsiteX0" fmla="*/ 0 w 3096649"/>
              <a:gd name="connsiteY0" fmla="*/ 0 h 2122166"/>
              <a:gd name="connsiteX1" fmla="*/ 3096649 w 3096649"/>
              <a:gd name="connsiteY1" fmla="*/ 0 h 2122166"/>
              <a:gd name="connsiteX2" fmla="*/ 3096649 w 3096649"/>
              <a:gd name="connsiteY2" fmla="*/ 2122166 h 2122166"/>
              <a:gd name="connsiteX3" fmla="*/ 0 w 3096649"/>
              <a:gd name="connsiteY3" fmla="*/ 2122166 h 212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649" h="2122166">
                <a:moveTo>
                  <a:pt x="0" y="0"/>
                </a:moveTo>
                <a:lnTo>
                  <a:pt x="3096649" y="0"/>
                </a:lnTo>
                <a:lnTo>
                  <a:pt x="3096649" y="2122166"/>
                </a:lnTo>
                <a:lnTo>
                  <a:pt x="0" y="212216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32" name="Plassholder for bilde 31"/>
          <p:cNvSpPr>
            <a:spLocks noGrp="1"/>
          </p:cNvSpPr>
          <p:nvPr>
            <p:ph type="pic" sz="quarter" idx="14"/>
          </p:nvPr>
        </p:nvSpPr>
        <p:spPr>
          <a:xfrm>
            <a:off x="3500999" y="2527621"/>
            <a:ext cx="3131576" cy="2122166"/>
          </a:xfrm>
          <a:custGeom>
            <a:avLst/>
            <a:gdLst>
              <a:gd name="connsiteX0" fmla="*/ 0 w 3131576"/>
              <a:gd name="connsiteY0" fmla="*/ 0 h 2122166"/>
              <a:gd name="connsiteX1" fmla="*/ 3131576 w 3131576"/>
              <a:gd name="connsiteY1" fmla="*/ 0 h 2122166"/>
              <a:gd name="connsiteX2" fmla="*/ 3131576 w 3131576"/>
              <a:gd name="connsiteY2" fmla="*/ 2122166 h 2122166"/>
              <a:gd name="connsiteX3" fmla="*/ 0 w 3131576"/>
              <a:gd name="connsiteY3" fmla="*/ 2122166 h 212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1576" h="2122166">
                <a:moveTo>
                  <a:pt x="0" y="0"/>
                </a:moveTo>
                <a:lnTo>
                  <a:pt x="3131576" y="0"/>
                </a:lnTo>
                <a:lnTo>
                  <a:pt x="3131576" y="2122166"/>
                </a:lnTo>
                <a:lnTo>
                  <a:pt x="0" y="212216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60966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14</a:t>
            </a:fld>
            <a:endParaRPr lang="nb-NO"/>
          </a:p>
        </p:txBody>
      </p:sp>
      <p:sp>
        <p:nvSpPr>
          <p:cNvPr id="29" name="Plassholder for bilde 28"/>
          <p:cNvSpPr>
            <a:spLocks noGrp="1"/>
          </p:cNvSpPr>
          <p:nvPr>
            <p:ph type="pic" sz="quarter" idx="14"/>
          </p:nvPr>
        </p:nvSpPr>
        <p:spPr>
          <a:xfrm>
            <a:off x="260351" y="261936"/>
            <a:ext cx="3096649" cy="2121684"/>
          </a:xfrm>
          <a:custGeom>
            <a:avLst/>
            <a:gdLst>
              <a:gd name="connsiteX0" fmla="*/ 0 w 3096649"/>
              <a:gd name="connsiteY0" fmla="*/ 0 h 2121684"/>
              <a:gd name="connsiteX1" fmla="*/ 3096649 w 3096649"/>
              <a:gd name="connsiteY1" fmla="*/ 0 h 2121684"/>
              <a:gd name="connsiteX2" fmla="*/ 3096649 w 3096649"/>
              <a:gd name="connsiteY2" fmla="*/ 2121684 h 2121684"/>
              <a:gd name="connsiteX3" fmla="*/ 0 w 3096649"/>
              <a:gd name="connsiteY3" fmla="*/ 2121684 h 212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649" h="2121684">
                <a:moveTo>
                  <a:pt x="0" y="0"/>
                </a:moveTo>
                <a:lnTo>
                  <a:pt x="3096649" y="0"/>
                </a:lnTo>
                <a:lnTo>
                  <a:pt x="3096649" y="2121684"/>
                </a:lnTo>
                <a:lnTo>
                  <a:pt x="0" y="212168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30" name="Plassholder for bilde 29"/>
          <p:cNvSpPr>
            <a:spLocks noGrp="1"/>
          </p:cNvSpPr>
          <p:nvPr>
            <p:ph type="pic" sz="quarter" idx="14"/>
          </p:nvPr>
        </p:nvSpPr>
        <p:spPr>
          <a:xfrm>
            <a:off x="3500999" y="261936"/>
            <a:ext cx="3131576" cy="2121684"/>
          </a:xfrm>
          <a:custGeom>
            <a:avLst/>
            <a:gdLst>
              <a:gd name="connsiteX0" fmla="*/ 0 w 3131576"/>
              <a:gd name="connsiteY0" fmla="*/ 0 h 2121684"/>
              <a:gd name="connsiteX1" fmla="*/ 3131576 w 3131576"/>
              <a:gd name="connsiteY1" fmla="*/ 0 h 2121684"/>
              <a:gd name="connsiteX2" fmla="*/ 3131576 w 3131576"/>
              <a:gd name="connsiteY2" fmla="*/ 2121684 h 2121684"/>
              <a:gd name="connsiteX3" fmla="*/ 0 w 3131576"/>
              <a:gd name="connsiteY3" fmla="*/ 2121684 h 212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1576" h="2121684">
                <a:moveTo>
                  <a:pt x="0" y="0"/>
                </a:moveTo>
                <a:lnTo>
                  <a:pt x="3131576" y="0"/>
                </a:lnTo>
                <a:lnTo>
                  <a:pt x="3131576" y="2121684"/>
                </a:lnTo>
                <a:lnTo>
                  <a:pt x="0" y="212168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31" name="Plassholder for bilde 30"/>
          <p:cNvSpPr>
            <a:spLocks noGrp="1"/>
          </p:cNvSpPr>
          <p:nvPr>
            <p:ph type="pic" sz="quarter" idx="14"/>
          </p:nvPr>
        </p:nvSpPr>
        <p:spPr>
          <a:xfrm>
            <a:off x="260351" y="2527621"/>
            <a:ext cx="3096649" cy="2122166"/>
          </a:xfrm>
          <a:custGeom>
            <a:avLst/>
            <a:gdLst>
              <a:gd name="connsiteX0" fmla="*/ 0 w 3096649"/>
              <a:gd name="connsiteY0" fmla="*/ 0 h 2122166"/>
              <a:gd name="connsiteX1" fmla="*/ 3096649 w 3096649"/>
              <a:gd name="connsiteY1" fmla="*/ 0 h 2122166"/>
              <a:gd name="connsiteX2" fmla="*/ 3096649 w 3096649"/>
              <a:gd name="connsiteY2" fmla="*/ 2122166 h 2122166"/>
              <a:gd name="connsiteX3" fmla="*/ 0 w 3096649"/>
              <a:gd name="connsiteY3" fmla="*/ 2122166 h 212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649" h="2122166">
                <a:moveTo>
                  <a:pt x="0" y="0"/>
                </a:moveTo>
                <a:lnTo>
                  <a:pt x="3096649" y="0"/>
                </a:lnTo>
                <a:lnTo>
                  <a:pt x="3096649" y="2122166"/>
                </a:lnTo>
                <a:lnTo>
                  <a:pt x="0" y="212216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32" name="Plassholder for bilde 31"/>
          <p:cNvSpPr>
            <a:spLocks noGrp="1"/>
          </p:cNvSpPr>
          <p:nvPr>
            <p:ph type="pic" sz="quarter" idx="14"/>
          </p:nvPr>
        </p:nvSpPr>
        <p:spPr>
          <a:xfrm>
            <a:off x="3500999" y="2527621"/>
            <a:ext cx="3131576" cy="2122166"/>
          </a:xfrm>
          <a:custGeom>
            <a:avLst/>
            <a:gdLst>
              <a:gd name="connsiteX0" fmla="*/ 0 w 3131576"/>
              <a:gd name="connsiteY0" fmla="*/ 0 h 2122166"/>
              <a:gd name="connsiteX1" fmla="*/ 3131576 w 3131576"/>
              <a:gd name="connsiteY1" fmla="*/ 0 h 2122166"/>
              <a:gd name="connsiteX2" fmla="*/ 3131576 w 3131576"/>
              <a:gd name="connsiteY2" fmla="*/ 2122166 h 2122166"/>
              <a:gd name="connsiteX3" fmla="*/ 0 w 3131576"/>
              <a:gd name="connsiteY3" fmla="*/ 2122166 h 212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1576" h="2122166">
                <a:moveTo>
                  <a:pt x="0" y="0"/>
                </a:moveTo>
                <a:lnTo>
                  <a:pt x="3131576" y="0"/>
                </a:lnTo>
                <a:lnTo>
                  <a:pt x="3131576" y="2122166"/>
                </a:lnTo>
                <a:lnTo>
                  <a:pt x="0" y="212216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12" name="Plassholder for bilde 11"/>
          <p:cNvSpPr>
            <a:spLocks noGrp="1"/>
          </p:cNvSpPr>
          <p:nvPr>
            <p:ph type="pic" sz="quarter" idx="14"/>
          </p:nvPr>
        </p:nvSpPr>
        <p:spPr>
          <a:xfrm>
            <a:off x="260351" y="4793789"/>
            <a:ext cx="3096649" cy="2121684"/>
          </a:xfrm>
          <a:custGeom>
            <a:avLst/>
            <a:gdLst>
              <a:gd name="connsiteX0" fmla="*/ 0 w 3096649"/>
              <a:gd name="connsiteY0" fmla="*/ 0 h 2121684"/>
              <a:gd name="connsiteX1" fmla="*/ 3096649 w 3096649"/>
              <a:gd name="connsiteY1" fmla="*/ 0 h 2121684"/>
              <a:gd name="connsiteX2" fmla="*/ 3096649 w 3096649"/>
              <a:gd name="connsiteY2" fmla="*/ 2121684 h 2121684"/>
              <a:gd name="connsiteX3" fmla="*/ 0 w 3096649"/>
              <a:gd name="connsiteY3" fmla="*/ 2121684 h 212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649" h="2121684">
                <a:moveTo>
                  <a:pt x="0" y="0"/>
                </a:moveTo>
                <a:lnTo>
                  <a:pt x="3096649" y="0"/>
                </a:lnTo>
                <a:lnTo>
                  <a:pt x="3096649" y="2121684"/>
                </a:lnTo>
                <a:lnTo>
                  <a:pt x="0" y="212168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13" name="Plassholder for bilde 12"/>
          <p:cNvSpPr>
            <a:spLocks noGrp="1"/>
          </p:cNvSpPr>
          <p:nvPr>
            <p:ph type="pic" sz="quarter" idx="14"/>
          </p:nvPr>
        </p:nvSpPr>
        <p:spPr>
          <a:xfrm>
            <a:off x="3500999" y="4793789"/>
            <a:ext cx="3131576" cy="2121684"/>
          </a:xfrm>
          <a:custGeom>
            <a:avLst/>
            <a:gdLst>
              <a:gd name="connsiteX0" fmla="*/ 0 w 3131576"/>
              <a:gd name="connsiteY0" fmla="*/ 0 h 2121684"/>
              <a:gd name="connsiteX1" fmla="*/ 3131576 w 3131576"/>
              <a:gd name="connsiteY1" fmla="*/ 0 h 2121684"/>
              <a:gd name="connsiteX2" fmla="*/ 3131576 w 3131576"/>
              <a:gd name="connsiteY2" fmla="*/ 2121684 h 2121684"/>
              <a:gd name="connsiteX3" fmla="*/ 0 w 3131576"/>
              <a:gd name="connsiteY3" fmla="*/ 2121684 h 2121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1576" h="2121684">
                <a:moveTo>
                  <a:pt x="0" y="0"/>
                </a:moveTo>
                <a:lnTo>
                  <a:pt x="3131576" y="0"/>
                </a:lnTo>
                <a:lnTo>
                  <a:pt x="3131576" y="2121684"/>
                </a:lnTo>
                <a:lnTo>
                  <a:pt x="0" y="2121684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14" name="Plassholder for bilde 13"/>
          <p:cNvSpPr>
            <a:spLocks noGrp="1"/>
          </p:cNvSpPr>
          <p:nvPr>
            <p:ph type="pic" sz="quarter" idx="14"/>
          </p:nvPr>
        </p:nvSpPr>
        <p:spPr>
          <a:xfrm>
            <a:off x="260351" y="7059474"/>
            <a:ext cx="3096649" cy="2122166"/>
          </a:xfrm>
          <a:custGeom>
            <a:avLst/>
            <a:gdLst>
              <a:gd name="connsiteX0" fmla="*/ 0 w 3096649"/>
              <a:gd name="connsiteY0" fmla="*/ 0 h 2122166"/>
              <a:gd name="connsiteX1" fmla="*/ 3096649 w 3096649"/>
              <a:gd name="connsiteY1" fmla="*/ 0 h 2122166"/>
              <a:gd name="connsiteX2" fmla="*/ 3096649 w 3096649"/>
              <a:gd name="connsiteY2" fmla="*/ 2122166 h 2122166"/>
              <a:gd name="connsiteX3" fmla="*/ 0 w 3096649"/>
              <a:gd name="connsiteY3" fmla="*/ 2122166 h 212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649" h="2122166">
                <a:moveTo>
                  <a:pt x="0" y="0"/>
                </a:moveTo>
                <a:lnTo>
                  <a:pt x="3096649" y="0"/>
                </a:lnTo>
                <a:lnTo>
                  <a:pt x="3096649" y="2122166"/>
                </a:lnTo>
                <a:lnTo>
                  <a:pt x="0" y="212216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  <p:sp>
        <p:nvSpPr>
          <p:cNvPr id="15" name="Plassholder for bilde 14"/>
          <p:cNvSpPr>
            <a:spLocks noGrp="1"/>
          </p:cNvSpPr>
          <p:nvPr>
            <p:ph type="pic" sz="quarter" idx="14"/>
          </p:nvPr>
        </p:nvSpPr>
        <p:spPr>
          <a:xfrm>
            <a:off x="3500999" y="7059474"/>
            <a:ext cx="3131576" cy="2122166"/>
          </a:xfrm>
          <a:custGeom>
            <a:avLst/>
            <a:gdLst>
              <a:gd name="connsiteX0" fmla="*/ 0 w 3131576"/>
              <a:gd name="connsiteY0" fmla="*/ 0 h 2122166"/>
              <a:gd name="connsiteX1" fmla="*/ 3131576 w 3131576"/>
              <a:gd name="connsiteY1" fmla="*/ 0 h 2122166"/>
              <a:gd name="connsiteX2" fmla="*/ 3131576 w 3131576"/>
              <a:gd name="connsiteY2" fmla="*/ 2122166 h 2122166"/>
              <a:gd name="connsiteX3" fmla="*/ 0 w 3131576"/>
              <a:gd name="connsiteY3" fmla="*/ 2122166 h 212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1576" h="2122166">
                <a:moveTo>
                  <a:pt x="0" y="0"/>
                </a:moveTo>
                <a:lnTo>
                  <a:pt x="3131576" y="0"/>
                </a:lnTo>
                <a:lnTo>
                  <a:pt x="3131576" y="2122166"/>
                </a:lnTo>
                <a:lnTo>
                  <a:pt x="0" y="2122166"/>
                </a:lnTo>
                <a:close/>
              </a:path>
            </a:pathLst>
          </a:custGeom>
          <a:solidFill>
            <a:schemeClr val="bg2"/>
          </a:solidFill>
          <a:ln w="25400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3150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6" name="Plassholder for bilde 15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15</a:t>
            </a:fld>
            <a:endParaRPr lang="nb-NO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0" name="Plassholder for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bilde 12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1" name="Plassholder for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bilde 13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5" name="Plassholder for bilde 14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2" name="Plassholder for tekst 11"/>
          <p:cNvSpPr>
            <a:spLocks noGrp="1"/>
          </p:cNvSpPr>
          <p:nvPr>
            <p:ph type="body" sz="quarter" idx="19"/>
          </p:nvPr>
        </p:nvSpPr>
        <p:spPr>
          <a:xfrm>
            <a:off x="4637082" y="4725144"/>
            <a:ext cx="1584000" cy="774794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1161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16</a:t>
            </a:fld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lassholder for tekst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8" name="Plassholder for tekst 7"/>
          <p:cNvSpPr>
            <a:spLocks noGrp="1"/>
          </p:cNvSpPr>
          <p:nvPr>
            <p:ph type="body" sz="quarter" idx="19"/>
          </p:nvPr>
        </p:nvSpPr>
        <p:spPr>
          <a:xfrm>
            <a:off x="4795312" y="4565603"/>
            <a:ext cx="1584000" cy="774794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123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17</a:t>
            </a:fld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6233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18</a:t>
            </a:fld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546405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19</a:t>
            </a:fld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19979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4"/>
          </p:nvPr>
        </p:nvSpPr>
        <p:spPr>
          <a:xfrm>
            <a:off x="405000" y="417000"/>
            <a:ext cx="6048000" cy="8765100"/>
          </a:xfrm>
        </p:spPr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4347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20</a:t>
            </a:fld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586947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13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13" name="Plassholder for bilde 12"/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12" name="Plassholder for bilde 11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21</a:t>
            </a:fld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858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12" name="Plassholder for bilde 11"/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22</a:t>
            </a:fld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ssholder for teks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5470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12" name="Plassholder for bilde 11"/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13" name="Plassholder for bilde 12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23</a:t>
            </a:fld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2852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24</a:t>
            </a:fld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3653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25</a:t>
            </a:fld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7167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26</a:t>
            </a:fld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7241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27</a:t>
            </a:fld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0874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4" name="Plassholder for bild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9140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394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8" name="Plassholder for bilde 1"/>
          <p:cNvSpPr>
            <a:spLocks noGrp="1"/>
          </p:cNvSpPr>
          <p:nvPr>
            <p:ph type="pic" sz="quarter" idx="14"/>
          </p:nvPr>
        </p:nvSpPr>
        <p:spPr>
          <a:xfrm>
            <a:off x="260999" y="261456"/>
            <a:ext cx="6371761" cy="8920644"/>
          </a:xfrm>
        </p:spPr>
      </p:sp>
    </p:spTree>
    <p:extLst>
      <p:ext uri="{BB962C8B-B14F-4D97-AF65-F5344CB8AC3E}">
        <p14:creationId xmlns:p14="http://schemas.microsoft.com/office/powerpoint/2010/main" val="11093200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30</a:t>
            </a:fld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828317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31</a:t>
            </a:fld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396922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bilde 17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9" name="Plassholder for bilde 18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0" name="Plassholder for bilde 19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21" name="Plassholder for bunn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470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3" name="Plassholder for bilde 1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4" name="Plassholder for bilde 1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5" name="Plassholder for bilde 1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6" name="Plassholder for bilde 15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1246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DB13-8215-4E68-90B5-DFCC5451CF72}" type="slidenum">
              <a:rPr lang="nb-NO" smtClean="0"/>
              <a:pPr/>
              <a:t>34</a:t>
            </a:fld>
            <a:endParaRPr lang="nb-NO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2" name="Plassholder for bilde 11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3" name="Plassholder for bilde 12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14" name="Plassholder for bilde 13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5" name="Plassholder for bilde 1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6" name="Plassholder for bilde 15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49152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8" name="Plassholder for bilde 7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9" name="Plassholder for bilde 8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2" name="Plassholder for bilde 11"/>
          <p:cNvSpPr>
            <a:spLocks noGrp="1"/>
          </p:cNvSpPr>
          <p:nvPr>
            <p:ph type="pic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49359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lassholder for bild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lassholder for tekst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59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236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2" name="Plassholder for bilde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lassholder for bild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lassholder for bilde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lassholder for teks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bilde 10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2" name="Plassholder for bilde 11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3" name="Plassholder for bilde 12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7" name="Plassholder for tekst 6"/>
          <p:cNvSpPr>
            <a:spLocks noGrp="1"/>
          </p:cNvSpPr>
          <p:nvPr>
            <p:ph type="body" sz="quarter" idx="19"/>
          </p:nvPr>
        </p:nvSpPr>
        <p:spPr>
          <a:xfrm>
            <a:off x="5014216" y="5034231"/>
            <a:ext cx="1584000" cy="774794"/>
          </a:xfrm>
          <a:prstGeom prst="wedgeRoundRectCallout">
            <a:avLst>
              <a:gd name="adj1" fmla="val -50893"/>
              <a:gd name="adj2" fmla="val 76020"/>
              <a:gd name="adj3" fmla="val 16667"/>
            </a:avLst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4" name="Plassholder for bunn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5" name="Plassholder for lysbilde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077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bilde 20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4" name="Plassholder for bilde 1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5" name="Plassholder for bilde 1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6" name="Plassholder for bilde 15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7" name="Plassholder for tekst 1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Plassholder for bilde 21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23" name="Plassholder for bilde 22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24" name="Plassholder for bilde 23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25" name="Plassholder for bilde 24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20" name="Plassholder for tekst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19"/>
          </p:nvPr>
        </p:nvSpPr>
        <p:spPr>
          <a:xfrm>
            <a:off x="5152414" y="4821142"/>
            <a:ext cx="1584000" cy="77479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28" name="Plassholder for bunntekst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30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1" name="Plassholder for bilde 10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1A939-9556-46AB-9A82-A462730FDE5C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lassholder for tekst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273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gneseriemal Peter" id="{1A2CFE0C-E9EF-42B3-B079-B3A5AA5F196F}" vid="{205B7DCE-1F98-4DF3-93DB-DDE2BCA1E1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37</Words>
  <Application>Microsoft Office PowerPoint</Application>
  <PresentationFormat>A4 (210 x 297 mm)</PresentationFormat>
  <Paragraphs>37</Paragraphs>
  <Slides>34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34</vt:i4>
      </vt:variant>
    </vt:vector>
  </HeadingPairs>
  <TitlesOfParts>
    <vt:vector size="40" baseType="lpstr">
      <vt:lpstr>Arial</vt:lpstr>
      <vt:lpstr>Calibri</vt:lpstr>
      <vt:lpstr>Cooper Std Black</vt:lpstr>
      <vt:lpstr>Segoe Print</vt:lpstr>
      <vt:lpstr>Segoe Script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Høgskolen i Sør-Trøndelag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Peter Mørk</dc:creator>
  <cp:lastModifiedBy>Heidi Guttorm Einarsen</cp:lastModifiedBy>
  <cp:revision>64</cp:revision>
  <dcterms:created xsi:type="dcterms:W3CDTF">2015-02-25T12:49:22Z</dcterms:created>
  <dcterms:modified xsi:type="dcterms:W3CDTF">2020-09-15T10:30:22Z</dcterms:modified>
</cp:coreProperties>
</file>